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03" r:id="rId3"/>
    <p:sldId id="504" r:id="rId4"/>
    <p:sldId id="505" r:id="rId5"/>
    <p:sldId id="506" r:id="rId6"/>
    <p:sldId id="507" r:id="rId7"/>
    <p:sldId id="508" r:id="rId8"/>
    <p:sldId id="509" r:id="rId9"/>
    <p:sldId id="510" r:id="rId10"/>
    <p:sldId id="511" r:id="rId11"/>
    <p:sldId id="512" r:id="rId12"/>
    <p:sldId id="513" r:id="rId13"/>
    <p:sldId id="514" r:id="rId14"/>
    <p:sldId id="515" r:id="rId15"/>
    <p:sldId id="517" r:id="rId16"/>
    <p:sldId id="266" r:id="rId17"/>
    <p:sldId id="367" r:id="rId18"/>
    <p:sldId id="316" r:id="rId19"/>
    <p:sldId id="502" r:id="rId20"/>
    <p:sldId id="409" r:id="rId21"/>
    <p:sldId id="51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2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7BE40-10DB-9EB7-F952-0051E0F43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11A30D-BA45-43B3-BC1B-B0E74361D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96DC-E3C3-25A1-7500-217E9EBD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B29A-EDEE-4DCF-A013-181C218ED03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5019D-5596-F608-B14B-D1C52587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6A9E0-37B0-A657-7B4F-00DAE0BA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06E8-C55C-42B0-85AA-6CA5B76F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5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E80CA-54AF-758C-1D8B-0A264489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E3C7C7-2BE0-F298-C051-45B06D8A5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1DEEE-1985-264A-CC5A-B9B4855BB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B29A-EDEE-4DCF-A013-181C218ED03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56BFB-5018-F55C-330E-D75BA2101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01AB7-97A0-CB6B-A0DD-A8B564FD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06E8-C55C-42B0-85AA-6CA5B76F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0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654E3F-AA48-578E-6D94-E72851B1D5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51FC8-7D7C-5469-9D0B-98A4D3314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DE2CA-EB71-BB08-A961-F29631311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B29A-EDEE-4DCF-A013-181C218ED03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BDC3D-4AA8-151F-0A36-935B83EA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908A-1BEB-EB6B-73E5-19EB12BDD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06E8-C55C-42B0-85AA-6CA5B76F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55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50DD3-2FE6-28FF-6338-C3857B829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EF00F-267B-DD12-BDC7-F7DE5E2EB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DF647-97C5-4AD2-BE26-07AFFAED6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B29A-EDEE-4DCF-A013-181C218ED03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4A45-7B9A-845A-20B7-4797C14CB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46260-00FE-E026-C79B-3C70125F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06E8-C55C-42B0-85AA-6CA5B76F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7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1478E-2277-995A-4512-50ACB26B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07F5E-7400-B143-5128-57C85C4C0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F4E18-17E2-65C3-EB27-9CB0969D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B29A-EDEE-4DCF-A013-181C218ED03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358C4-024F-357D-2DF6-0A17616B4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D13CA-7BC2-6FC8-D7DE-631CE0C4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06E8-C55C-42B0-85AA-6CA5B76F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0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3D32-6DFE-C952-F0F9-AA1522D27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CA80C-BDE4-6E96-8254-0669E2172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608B0-F0D2-E2C9-D4BF-F157EE749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202F3F-CAC2-982A-3A2F-DC43E3B6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B29A-EDEE-4DCF-A013-181C218ED03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712B8-B1A6-4A83-6D97-B6227DA7E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95F99-30CB-F086-C7A8-759E449AE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06E8-C55C-42B0-85AA-6CA5B76F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1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D1168-623B-E0D9-3494-8F1B7D8C0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1713E-8452-2C5F-7029-1A29D74FF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575BC-AFD0-AE23-ABF7-4C1AA20D2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F12C4F-CA30-6860-1438-DCF14EF08F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BD2ED-CF6B-C9A9-FB61-2414B29C0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DF17E-FB0E-9F63-9E79-D0E7965C0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B29A-EDEE-4DCF-A013-181C218ED03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1C0CCD-6B72-94D4-403D-F47796762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AF3474-050A-EE9A-981A-A2666DF3B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06E8-C55C-42B0-85AA-6CA5B76F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9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0992-3FC8-44BC-EF1F-1226E5BF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5FBC47-1702-84F7-EEEC-21C8AC95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B29A-EDEE-4DCF-A013-181C218ED03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3D1C3-F7C0-3EF6-5918-60E4528B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58E6C-7F1B-5A9F-E018-2EC57EEE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06E8-C55C-42B0-85AA-6CA5B76F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D0B48-E35D-A0B0-2351-2C5709CB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B29A-EDEE-4DCF-A013-181C218ED03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30270-C3FA-D5D7-4147-1AC8A102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72EE1-8EA1-9179-0636-BF51EF74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06E8-C55C-42B0-85AA-6CA5B76F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7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7DEFB-7509-CE66-58C1-77B2ADA87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ED9AA-C8A9-F5CB-29AB-73AAFDF27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C740E-73E7-2FFC-676F-04D31CCA2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433A6-F9F2-5496-A0CD-84F2525B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B29A-EDEE-4DCF-A013-181C218ED03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B879A-B82D-BB24-37ED-9712457DF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8F314-1CC9-14C2-3FB5-AD9C1FA29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06E8-C55C-42B0-85AA-6CA5B76F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6E311-7823-BCD7-A8C1-CC3A2545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C3A08D-B7B4-E7F6-AC96-AEDA9758E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AC52D-FEF8-9A0F-5703-926D18BFB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A5B21-7DB8-B5AA-9D9B-069129EC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B29A-EDEE-4DCF-A013-181C218ED03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73260-87E0-23B7-6DBA-F8935732F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C0E23-72AE-3B83-372D-D1E0E0B19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06E8-C55C-42B0-85AA-6CA5B76F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7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F216C-68FF-FFA8-4E03-D6AF834CB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9CF34-967B-009A-B13E-6CEC5D7E3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385E7-5ECE-F06B-A94D-DE3E6C06B8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7B29A-EDEE-4DCF-A013-181C218ED03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750D1-EBDF-63A7-1765-CC94AA455C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89F3A-AF01-D11B-7DF2-BC7EE63E8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506E8-C55C-42B0-85AA-6CA5B76F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3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18" Type="http://schemas.openxmlformats.org/officeDocument/2006/relationships/image" Target="../media/image24.png"/><Relationship Id="rId3" Type="http://schemas.openxmlformats.org/officeDocument/2006/relationships/image" Target="../media/image16.png"/><Relationship Id="rId21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microsoft.com/office/2007/relationships/hdphoto" Target="../media/hdphoto7.wdp"/><Relationship Id="rId2" Type="http://schemas.openxmlformats.org/officeDocument/2006/relationships/image" Target="../media/image15.jpeg"/><Relationship Id="rId16" Type="http://schemas.openxmlformats.org/officeDocument/2006/relationships/image" Target="../media/image23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gif"/><Relationship Id="rId5" Type="http://schemas.openxmlformats.org/officeDocument/2006/relationships/audio" Target="../media/audio2.wav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11" Type="http://schemas.openxmlformats.org/officeDocument/2006/relationships/image" Target="../media/image36.GIF"/><Relationship Id="rId5" Type="http://schemas.openxmlformats.org/officeDocument/2006/relationships/audio" Target="../media/audio5.wav"/><Relationship Id="rId15" Type="http://schemas.openxmlformats.org/officeDocument/2006/relationships/image" Target="../media/image40.png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5.jpe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36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0169-C3D7-BB62-784E-570A276EE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FC51B-3C55-D48B-CE94-4A1790CC69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390B38-552D-A8CC-0396-EBB995185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EF9F43-5D92-757C-DD02-E88DE8A95033}"/>
              </a:ext>
            </a:extLst>
          </p:cNvPr>
          <p:cNvSpPr/>
          <p:nvPr/>
        </p:nvSpPr>
        <p:spPr>
          <a:xfrm>
            <a:off x="2668436" y="2049106"/>
            <a:ext cx="6659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en-US" sz="40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EB0446-55DF-FA55-A0FD-C252C7A834F9}"/>
              </a:ext>
            </a:extLst>
          </p:cNvPr>
          <p:cNvSpPr txBox="1"/>
          <p:nvPr/>
        </p:nvSpPr>
        <p:spPr>
          <a:xfrm>
            <a:off x="3483430" y="2849067"/>
            <a:ext cx="59327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Thơ “Hoa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20-25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Thái</a:t>
            </a:r>
          </a:p>
        </p:txBody>
      </p:sp>
    </p:spTree>
    <p:extLst>
      <p:ext uri="{BB962C8B-B14F-4D97-AF65-F5344CB8AC3E}">
        <p14:creationId xmlns:p14="http://schemas.microsoft.com/office/powerpoint/2010/main" val="4125021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245DD2-350C-E562-BC80-2806CF95A723}"/>
              </a:ext>
            </a:extLst>
          </p:cNvPr>
          <p:cNvSpPr/>
          <p:nvPr/>
        </p:nvSpPr>
        <p:spPr>
          <a:xfrm>
            <a:off x="3133354" y="5103674"/>
            <a:ext cx="57511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mận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trắng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tinh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Rung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rinh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gió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9698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E7E7DD-43F8-620F-C258-B23173D3FB69}"/>
              </a:ext>
            </a:extLst>
          </p:cNvPr>
          <p:cNvSpPr/>
          <p:nvPr/>
        </p:nvSpPr>
        <p:spPr>
          <a:xfrm>
            <a:off x="3470107" y="5103674"/>
            <a:ext cx="55130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Này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nhỏ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Đừng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hái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hoa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tươi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707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6FB0B5-9D96-C5D5-A9CD-03BCA1626B6B}"/>
              </a:ext>
            </a:extLst>
          </p:cNvPr>
          <p:cNvSpPr/>
          <p:nvPr/>
        </p:nvSpPr>
        <p:spPr>
          <a:xfrm>
            <a:off x="3554905" y="5103674"/>
            <a:ext cx="58659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Hoa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yêu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mọi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người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Nên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hoa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kết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trái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865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C5062D-142A-21F9-FE98-F820824D4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5B5F1D-9A87-49DD-C64A-AD34C1BBB954}"/>
              </a:ext>
            </a:extLst>
          </p:cNvPr>
          <p:cNvSpPr/>
          <p:nvPr/>
        </p:nvSpPr>
        <p:spPr>
          <a:xfrm>
            <a:off x="4143384" y="2967335"/>
            <a:ext cx="39052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Đàm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thoại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8981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thơ">
            <a:hlinkClick r:id="" action="ppaction://media"/>
            <a:extLst>
              <a:ext uri="{FF2B5EF4-FFF2-40B4-BE49-F238E27FC236}">
                <a16:creationId xmlns:a16="http://schemas.microsoft.com/office/drawing/2014/main" id="{C990321D-0F69-0A08-D59D-077E8966A1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4151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CCD920-D6D4-2D80-5458-E7A4F35F318C}"/>
              </a:ext>
            </a:extLst>
          </p:cNvPr>
          <p:cNvSpPr/>
          <p:nvPr/>
        </p:nvSpPr>
        <p:spPr>
          <a:xfrm>
            <a:off x="2877719" y="2967335"/>
            <a:ext cx="64365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trẻ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thơ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00612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AI GIỎI NHẤT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33">
            <a:extLst>
              <a:ext uri="{FF2B5EF4-FFF2-40B4-BE49-F238E27FC236}">
                <a16:creationId xmlns:a16="http://schemas.microsoft.com/office/drawing/2014/main" id="{8EDFFA2D-7B95-4974-BA22-E10A93BD77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838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6" name="Text Box 10">
            <a:extLst>
              <a:ext uri="{FF2B5EF4-FFF2-40B4-BE49-F238E27FC236}">
                <a16:creationId xmlns:a16="http://schemas.microsoft.com/office/drawing/2014/main" id="{395CC6CA-D506-4C3B-B7E6-D80817532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06376"/>
            <a:ext cx="426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i-FI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giỏi nhất</a:t>
            </a:r>
            <a:endParaRPr lang="fi-FI" altLang="en-US" sz="4000" dirty="0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  <p:sp>
        <p:nvSpPr>
          <p:cNvPr id="29700" name="Text Box 17">
            <a:extLst>
              <a:ext uri="{FF2B5EF4-FFF2-40B4-BE49-F238E27FC236}">
                <a16:creationId xmlns:a16="http://schemas.microsoft.com/office/drawing/2014/main" id="{7C15D41E-5EB3-4E15-B89D-E78200241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295401"/>
            <a:ext cx="723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Cô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vừa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thơ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2" name="TextBox 8">
            <a:extLst>
              <a:ext uri="{FF2B5EF4-FFF2-40B4-BE49-F238E27FC236}">
                <a16:creationId xmlns:a16="http://schemas.microsoft.com/office/drawing/2014/main" id="{DB31FDA4-1368-4283-9F51-0FC6764CF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162550"/>
            <a:ext cx="2536371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4" name="TextBox 10">
            <a:extLst>
              <a:ext uri="{FF2B5EF4-FFF2-40B4-BE49-F238E27FC236}">
                <a16:creationId xmlns:a16="http://schemas.microsoft.com/office/drawing/2014/main" id="{2E6F61F8-2E02-4236-A865-40E9A76E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900" y="5209380"/>
            <a:ext cx="188867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6" name="TextBox 12">
            <a:extLst>
              <a:ext uri="{FF2B5EF4-FFF2-40B4-BE49-F238E27FC236}">
                <a16:creationId xmlns:a16="http://schemas.microsoft.com/office/drawing/2014/main" id="{3003B027-7938-4FCC-B18B-5444BD131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5162550"/>
            <a:ext cx="244928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Hoa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 10 giây">
            <a:hlinkClick r:id="" action="ppaction://media"/>
            <a:extLst>
              <a:ext uri="{FF2B5EF4-FFF2-40B4-BE49-F238E27FC236}">
                <a16:creationId xmlns:a16="http://schemas.microsoft.com/office/drawing/2014/main" id="{B89C1054-D27E-484F-A84A-51AB4D253B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057" y="5486398"/>
            <a:ext cx="2090057" cy="1184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E6802A-4D53-0E36-AB05-E3F5E25F95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70" y="1905000"/>
            <a:ext cx="3298373" cy="297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5E5CBC-1377-EEEC-B44D-05A9584ACE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8314" y="1905000"/>
            <a:ext cx="2764972" cy="297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C111C1-5411-3967-3D7B-93CB3F22A7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9314" y="1905000"/>
            <a:ext cx="3341916" cy="2971800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4" name="khoi do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24266" grpId="0" autoUpdateAnimBg="0"/>
      <p:bldP spid="29702" grpId="0"/>
      <p:bldP spid="29704" grpId="0"/>
      <p:bldP spid="2970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an30">
            <a:extLst>
              <a:ext uri="{FF2B5EF4-FFF2-40B4-BE49-F238E27FC236}">
                <a16:creationId xmlns:a16="http://schemas.microsoft.com/office/drawing/2014/main" id="{986EB7CE-10B8-48C0-8C23-6990565554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81001"/>
            <a:ext cx="118586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33">
            <a:extLst>
              <a:ext uri="{FF2B5EF4-FFF2-40B4-BE49-F238E27FC236}">
                <a16:creationId xmlns:a16="http://schemas.microsoft.com/office/drawing/2014/main" id="{F625F8D7-85D3-4B27-90D6-052410BE67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star_tip_md_wht">
            <a:extLst>
              <a:ext uri="{FF2B5EF4-FFF2-40B4-BE49-F238E27FC236}">
                <a16:creationId xmlns:a16="http://schemas.microsoft.com/office/drawing/2014/main" id="{D7B81311-51F0-4ECC-BC88-A696998146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15">
            <a:extLst>
              <a:ext uri="{FF2B5EF4-FFF2-40B4-BE49-F238E27FC236}">
                <a16:creationId xmlns:a16="http://schemas.microsoft.com/office/drawing/2014/main" id="{9889A857-4880-45FA-A9F5-0F385DA52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1" y="1905000"/>
            <a:ext cx="381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Arial" panose="020B0604020202020204" pitchFamily="34" charset="0"/>
              </a:rPr>
              <a:t>Đáp</a:t>
            </a:r>
            <a:r>
              <a:rPr lang="en-US" altLang="en-US" sz="2400" b="1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Arial" panose="020B0604020202020204" pitchFamily="34" charset="0"/>
              </a:rPr>
              <a:t>án</a:t>
            </a:r>
            <a:r>
              <a:rPr lang="en-US" altLang="en-US" sz="2400" b="1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b="1">
                <a:solidFill>
                  <a:srgbClr val="0033CC"/>
                </a:solidFill>
                <a:latin typeface="Arial" panose="020B0604020202020204" pitchFamily="34" charset="0"/>
              </a:rPr>
              <a:t> chương</a:t>
            </a:r>
            <a:r>
              <a:rPr lang="en-US" altLang="en-US" sz="2400" b="1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Arial" panose="020B0604020202020204" pitchFamily="34" charset="0"/>
              </a:rPr>
              <a:t>trình</a:t>
            </a:r>
            <a:endParaRPr lang="en-US" altLang="en-US" sz="2400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26310" name="Text Box 6">
            <a:extLst>
              <a:ext uri="{FF2B5EF4-FFF2-40B4-BE49-F238E27FC236}">
                <a16:creationId xmlns:a16="http://schemas.microsoft.com/office/drawing/2014/main" id="{87BFB966-82A7-48FB-829A-45961540B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3" y="420689"/>
            <a:ext cx="426720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i-FI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giỏi nhất</a:t>
            </a:r>
            <a:endParaRPr lang="fi-FI" altLang="en-US" sz="4000" dirty="0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  <p:sp>
        <p:nvSpPr>
          <p:cNvPr id="30727" name="TextBox 3">
            <a:extLst>
              <a:ext uri="{FF2B5EF4-FFF2-40B4-BE49-F238E27FC236}">
                <a16:creationId xmlns:a16="http://schemas.microsoft.com/office/drawing/2014/main" id="{82920C6C-7205-44D5-AB69-FFCD50492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371" y="5638801"/>
            <a:ext cx="3178629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Hoa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E97E2-A0C1-2985-18C7-7FA44402B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888" y="2438400"/>
            <a:ext cx="3868437" cy="3124200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khoi do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133599" y="304800"/>
            <a:ext cx="8534399" cy="89598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sz="4400" dirty="0">
                <a:solidFill>
                  <a:schemeClr val="tx1"/>
                </a:solidFill>
              </a:rPr>
              <a:t>Trong </a:t>
            </a:r>
            <a:r>
              <a:rPr lang="en-US" sz="4400" dirty="0" err="1">
                <a:solidFill>
                  <a:schemeClr val="tx1"/>
                </a:solidFill>
              </a:rPr>
              <a:t>bài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thơ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nhắc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đến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mấy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loại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hoa</a:t>
            </a:r>
            <a:endParaRPr lang="en-US" sz="4400" dirty="0">
              <a:solidFill>
                <a:schemeClr val="tx1"/>
              </a:solidFill>
            </a:endParaRPr>
          </a:p>
        </p:txBody>
      </p:sp>
      <p:grpSp>
        <p:nvGrpSpPr>
          <p:cNvPr id="41987" name="Group 51"/>
          <p:cNvGrpSpPr/>
          <p:nvPr/>
        </p:nvGrpSpPr>
        <p:grpSpPr bwMode="auto">
          <a:xfrm>
            <a:off x="-36618" y="13970"/>
            <a:ext cx="319616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anose="020B7200000000000000" pitchFamily="34" charset="0"/>
              </a:endParaRPr>
            </a:p>
          </p:txBody>
        </p:sp>
        <p:sp>
          <p:nvSpPr>
            <p:cNvPr id="419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71225" y="1697354"/>
            <a:ext cx="2514600" cy="82338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>
                <a:solidFill>
                  <a:schemeClr val="bg1"/>
                </a:solidFill>
              </a:rPr>
              <a:t>5 </a:t>
            </a:r>
            <a:r>
              <a:rPr lang="en-US" altLang="en-US" sz="4000" dirty="0" err="1">
                <a:solidFill>
                  <a:schemeClr val="bg1"/>
                </a:solidFill>
              </a:rPr>
              <a:t>loại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hoa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925" y="1881927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6872" y="1784774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79355" y="184141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66166" y="1953048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1</a:t>
            </a:r>
            <a:endParaRPr lang="en-US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14076" y="3020088"/>
            <a:ext cx="2512483" cy="82126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>
                <a:solidFill>
                  <a:schemeClr val="bg1"/>
                </a:solidFill>
              </a:rPr>
              <a:t>6 </a:t>
            </a:r>
            <a:r>
              <a:rPr lang="en-US" altLang="en-US" sz="4000" dirty="0" err="1">
                <a:solidFill>
                  <a:schemeClr val="bg1"/>
                </a:solidFill>
              </a:rPr>
              <a:t>loại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hoa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3453" y="3221671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359" y="3018789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8365" y="31242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91633" y="32702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33125" y="4310485"/>
            <a:ext cx="2590800" cy="82126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>
                <a:solidFill>
                  <a:schemeClr val="bg1"/>
                </a:solidFill>
              </a:rPr>
              <a:t>7 </a:t>
            </a:r>
            <a:r>
              <a:rPr lang="en-US" altLang="en-US" sz="4000" dirty="0" err="1">
                <a:solidFill>
                  <a:schemeClr val="bg1"/>
                </a:solidFill>
              </a:rPr>
              <a:t>loại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hoa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925" y="4611281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7096" y="4353380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88869" y="4392886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95753" y="461128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726017" y="18034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2008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21205" y="2794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33"/>
          <p:cNvGrpSpPr/>
          <p:nvPr/>
        </p:nvGrpSpPr>
        <p:grpSpPr bwMode="auto">
          <a:xfrm>
            <a:off x="761999" y="5425987"/>
            <a:ext cx="1371600" cy="1371600"/>
            <a:chOff x="4320" y="2928"/>
            <a:chExt cx="1104" cy="1104"/>
          </a:xfrm>
        </p:grpSpPr>
        <p:sp>
          <p:nvSpPr>
            <p:cNvPr id="4201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201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87179" y="574031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162050" y="5715000"/>
            <a:ext cx="666748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148443" y="5739627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181098" y="5762259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72845" y="5715001"/>
            <a:ext cx="794049" cy="819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95753" y="5768813"/>
            <a:ext cx="777950" cy="781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944439" y="5702737"/>
            <a:ext cx="971447" cy="8959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988869" y="5823485"/>
            <a:ext cx="851808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96704" y="5799267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 rot="21442685">
            <a:off x="1121200" y="5795235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998764" y="5844847"/>
            <a:ext cx="772886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  <p:sp>
        <p:nvSpPr>
          <p:cNvPr id="42023" name="Text Box 42"/>
          <p:cNvSpPr txBox="1">
            <a:spLocks noChangeArrowheads="1"/>
          </p:cNvSpPr>
          <p:nvPr/>
        </p:nvSpPr>
        <p:spPr bwMode="auto">
          <a:xfrm>
            <a:off x="2819400" y="5715000"/>
            <a:ext cx="990600" cy="378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40" tIns="45720" rIns="91440" bIns="45720">
            <a:spAutoFit/>
          </a:bodyPr>
          <a:lstStyle/>
          <a:p>
            <a:pPr defTabSz="685800">
              <a:spcBef>
                <a:spcPct val="50000"/>
              </a:spcBef>
            </a:pPr>
            <a:endParaRPr lang="vi-VN" altLang="en-US" sz="1865" b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092A6D-708F-09CA-29EF-A54CF0ACFC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4324" y="1219836"/>
            <a:ext cx="2445450" cy="2553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0A3366-8813-7AB9-56D1-6C4B6ED985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6256" y="1219836"/>
            <a:ext cx="2268688" cy="25536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4A06BF-A2DD-7091-147C-BE88C8EF86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5743" y="1219836"/>
            <a:ext cx="2081041" cy="25536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F448ED-8498-E3B7-FFA5-6FDAB6650B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54325" y="3919461"/>
            <a:ext cx="2445450" cy="27752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3218A2E-E265-94E4-C190-47368A265C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06257" y="3908633"/>
            <a:ext cx="2268688" cy="27860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5DF965-B922-E79B-FC93-603806744C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25743" y="3897747"/>
            <a:ext cx="2081041" cy="27860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500"/>
                            </p:stCondLst>
                            <p:childTnLst>
                              <p:par>
                                <p:cTn id="15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8500"/>
                            </p:stCondLst>
                            <p:childTnLst>
                              <p:par>
                                <p:cTn id="16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9500"/>
                            </p:stCondLst>
                            <p:childTnLst>
                              <p:par>
                                <p:cTn id="17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0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bldLvl="0" animBg="1"/>
      <p:bldP spid="4" grpId="1" bldLvl="0" animBg="1"/>
      <p:bldP spid="7" grpId="0" bldLvl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7811808915757">
            <a:hlinkClick r:id="" action="ppaction://media"/>
            <a:extLst>
              <a:ext uri="{FF2B5EF4-FFF2-40B4-BE49-F238E27FC236}">
                <a16:creationId xmlns:a16="http://schemas.microsoft.com/office/drawing/2014/main" id="{1E373FCF-F7F1-898D-008B-E4E22EA48F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921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52800" y="446405"/>
            <a:ext cx="7010400" cy="145669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lvl="0" algn="ctr"/>
            <a:r>
              <a:rPr lang="en-US" altLang="en-US" sz="3200" dirty="0">
                <a:solidFill>
                  <a:prstClr val="black"/>
                </a:solidFill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939" name="Group 51"/>
          <p:cNvGrpSpPr/>
          <p:nvPr/>
        </p:nvGrpSpPr>
        <p:grpSpPr bwMode="auto">
          <a:xfrm>
            <a:off x="715433" y="0"/>
            <a:ext cx="321733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anose="020B7200000000000000" pitchFamily="34" charset="0"/>
              </a:endParaRPr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225925" y="2323218"/>
            <a:ext cx="5876925" cy="124523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76200">
            <a:solidFill>
              <a:srgbClr val="FF00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Đừng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362" y="311238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0392" y="2865047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819400" y="289990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096317" y="2980335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1</a:t>
            </a:r>
            <a:endParaRPr lang="en-US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227830" y="3775075"/>
            <a:ext cx="5875020" cy="10064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76200">
            <a:solidFill>
              <a:srgbClr val="FF00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3628" y="4129404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1301" y="3785589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836335" y="3858259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045884" y="3959225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2</a:t>
            </a:r>
            <a:endParaRPr lang="en-US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174490" y="5006340"/>
            <a:ext cx="5876925" cy="111442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76200">
            <a:solidFill>
              <a:srgbClr val="FF00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Dẫm </a:t>
            </a:r>
            <a:r>
              <a:rPr lang="en-US" alt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alt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0972" y="5124449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9400" y="4881035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868412" y="49657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029110" y="5063069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3</a:t>
            </a:r>
            <a:endParaRPr lang="en-US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45784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60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33"/>
          <p:cNvGrpSpPr/>
          <p:nvPr/>
        </p:nvGrpSpPr>
        <p:grpSpPr bwMode="auto">
          <a:xfrm>
            <a:off x="6400800" y="5546726"/>
            <a:ext cx="1371600" cy="1371600"/>
            <a:chOff x="4320" y="2928"/>
            <a:chExt cx="1104" cy="1104"/>
          </a:xfrm>
        </p:grpSpPr>
        <p:sp>
          <p:nvSpPr>
            <p:cNvPr id="3996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96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1" y="57912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1" y="58102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00"/>
                            </p:stCondLst>
                            <p:childTnLst>
                              <p:par>
                                <p:cTn id="14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500"/>
                            </p:stCondLst>
                            <p:childTnLst>
                              <p:par>
                                <p:cTn id="16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BBFCDA-CBF0-2F0E-BF16-4CE1B7555F7E}"/>
              </a:ext>
            </a:extLst>
          </p:cNvPr>
          <p:cNvSpPr/>
          <p:nvPr/>
        </p:nvSpPr>
        <p:spPr>
          <a:xfrm>
            <a:off x="2730916" y="2967335"/>
            <a:ext cx="6730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Xin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chào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hẹn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gặp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lại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4927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F943-6D0E-10A0-3091-52896E670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690CDA-2E7B-DC8D-4593-CCEB1DA0F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76200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09C2A3-42D3-3E69-1F0D-E8CCC2EE67B3}"/>
              </a:ext>
            </a:extLst>
          </p:cNvPr>
          <p:cNvSpPr/>
          <p:nvPr/>
        </p:nvSpPr>
        <p:spPr>
          <a:xfrm>
            <a:off x="3554280" y="2967335"/>
            <a:ext cx="5083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Cô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đọc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lần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1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38806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421EE5-879D-4A60-D297-9910B21E8522}"/>
              </a:ext>
            </a:extLst>
          </p:cNvPr>
          <p:cNvSpPr/>
          <p:nvPr/>
        </p:nvSpPr>
        <p:spPr>
          <a:xfrm>
            <a:off x="1103677" y="2967335"/>
            <a:ext cx="99888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Cô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đọc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thơ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lần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2 +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tranh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minh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hoạ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370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A86256-F537-542B-D420-3C63FE89076A}"/>
              </a:ext>
            </a:extLst>
          </p:cNvPr>
          <p:cNvSpPr/>
          <p:nvPr/>
        </p:nvSpPr>
        <p:spPr>
          <a:xfrm>
            <a:off x="5386211" y="6026221"/>
            <a:ext cx="45851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Hoa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cà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tim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tím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89859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DA9AA6-21E6-45E4-52EC-F8165C60C690}"/>
              </a:ext>
            </a:extLst>
          </p:cNvPr>
          <p:cNvSpPr/>
          <p:nvPr/>
        </p:nvSpPr>
        <p:spPr>
          <a:xfrm>
            <a:off x="3140925" y="5808506"/>
            <a:ext cx="6345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Hoa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mướp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vàng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vàng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9528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84FDB0-6FC0-22F8-72EC-85B2FADA40FD}"/>
              </a:ext>
            </a:extLst>
          </p:cNvPr>
          <p:cNvSpPr/>
          <p:nvPr/>
        </p:nvSpPr>
        <p:spPr>
          <a:xfrm>
            <a:off x="3243296" y="5188021"/>
            <a:ext cx="57054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Hoa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lựu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chói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chang</a:t>
            </a:r>
          </a:p>
          <a:p>
            <a:pPr algn="ctr"/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Đỏ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như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đốm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lửa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1569366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C3839F-6017-2CB9-B591-769FD2702024}"/>
              </a:ext>
            </a:extLst>
          </p:cNvPr>
          <p:cNvSpPr/>
          <p:nvPr/>
        </p:nvSpPr>
        <p:spPr>
          <a:xfrm>
            <a:off x="3110078" y="5677878"/>
            <a:ext cx="5514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vừng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nhỏ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592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26FA9-EE0C-13F0-1613-25796CFF1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EC1B35-0D6B-D2C1-8761-6AB3D8BFC630}"/>
              </a:ext>
            </a:extLst>
          </p:cNvPr>
          <p:cNvSpPr/>
          <p:nvPr/>
        </p:nvSpPr>
        <p:spPr>
          <a:xfrm>
            <a:off x="3687185" y="5775849"/>
            <a:ext cx="5035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đỗ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xinh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8017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242</Words>
  <Application>Microsoft Office PowerPoint</Application>
  <PresentationFormat>Widescreen</PresentationFormat>
  <Paragraphs>73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.VnHelvetInsH</vt:lpstr>
      <vt:lpstr>.VnTime</vt:lpstr>
      <vt:lpstr>.VnTimeH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8</cp:revision>
  <dcterms:created xsi:type="dcterms:W3CDTF">2026-05-06T01:57:57Z</dcterms:created>
  <dcterms:modified xsi:type="dcterms:W3CDTF">2026-05-11T01:57:16Z</dcterms:modified>
</cp:coreProperties>
</file>