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3.jpg" ContentType="image/png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2" r:id="rId6"/>
    <p:sldId id="260" r:id="rId7"/>
    <p:sldId id="415" r:id="rId8"/>
    <p:sldId id="413" r:id="rId9"/>
    <p:sldId id="414" r:id="rId10"/>
    <p:sldId id="417" r:id="rId11"/>
    <p:sldId id="418" r:id="rId12"/>
    <p:sldId id="419" r:id="rId13"/>
    <p:sldId id="420" r:id="rId14"/>
    <p:sldId id="421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63A243-BCEF-4EC3-9021-D6DE5BCD2C74}" v="40" dt="2026-04-22T08:09:12.0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i nguyễn" userId="837529f676f486e5" providerId="LiveId" clId="{66B373E7-72C6-46B0-8DC6-CA99D75AD153}"/>
    <pc:docChg chg="custSel addSld delSld modSld">
      <pc:chgData name="chi nguyễn" userId="837529f676f486e5" providerId="LiveId" clId="{66B373E7-72C6-46B0-8DC6-CA99D75AD153}" dt="2026-04-22T08:09:12.043" v="251"/>
      <pc:docMkLst>
        <pc:docMk/>
      </pc:docMkLst>
      <pc:sldChg chg="modAnim">
        <pc:chgData name="chi nguyễn" userId="837529f676f486e5" providerId="LiveId" clId="{66B373E7-72C6-46B0-8DC6-CA99D75AD153}" dt="2026-04-22T06:56:20.738" v="14"/>
        <pc:sldMkLst>
          <pc:docMk/>
          <pc:sldMk cId="0" sldId="413"/>
        </pc:sldMkLst>
      </pc:sldChg>
      <pc:sldChg chg="addSp modSp new mod modAnim">
        <pc:chgData name="chi nguyễn" userId="837529f676f486e5" providerId="LiveId" clId="{66B373E7-72C6-46B0-8DC6-CA99D75AD153}" dt="2026-04-22T06:59:30.722" v="19"/>
        <pc:sldMkLst>
          <pc:docMk/>
          <pc:sldMk cId="2323746569" sldId="414"/>
        </pc:sldMkLst>
        <pc:picChg chg="add mod">
          <ac:chgData name="chi nguyễn" userId="837529f676f486e5" providerId="LiveId" clId="{66B373E7-72C6-46B0-8DC6-CA99D75AD153}" dt="2026-04-22T06:59:26.105" v="18" actId="14100"/>
          <ac:picMkLst>
            <pc:docMk/>
            <pc:sldMk cId="2323746569" sldId="414"/>
            <ac:picMk id="2" creationId="{C9EDE748-1FFB-3DBF-578E-53686D8CD73D}"/>
          </ac:picMkLst>
        </pc:picChg>
      </pc:sldChg>
      <pc:sldChg chg="addSp delSp modSp new mod modAnim">
        <pc:chgData name="chi nguyễn" userId="837529f676f486e5" providerId="LiveId" clId="{66B373E7-72C6-46B0-8DC6-CA99D75AD153}" dt="2026-04-22T06:54:43.547" v="8"/>
        <pc:sldMkLst>
          <pc:docMk/>
          <pc:sldMk cId="2377785475" sldId="415"/>
        </pc:sldMkLst>
        <pc:spChg chg="del">
          <ac:chgData name="chi nguyễn" userId="837529f676f486e5" providerId="LiveId" clId="{66B373E7-72C6-46B0-8DC6-CA99D75AD153}" dt="2026-04-22T06:54:23.591" v="3" actId="478"/>
          <ac:spMkLst>
            <pc:docMk/>
            <pc:sldMk cId="2377785475" sldId="415"/>
            <ac:spMk id="2" creationId="{456C4624-D287-9F4F-AAF8-74EFDAB77211}"/>
          </ac:spMkLst>
        </pc:spChg>
        <pc:spChg chg="del">
          <ac:chgData name="chi nguyễn" userId="837529f676f486e5" providerId="LiveId" clId="{66B373E7-72C6-46B0-8DC6-CA99D75AD153}" dt="2026-04-22T06:54:21.965" v="2" actId="478"/>
          <ac:spMkLst>
            <pc:docMk/>
            <pc:sldMk cId="2377785475" sldId="415"/>
            <ac:spMk id="3" creationId="{C631FD60-2BCC-47CE-69B2-40E5230F9A24}"/>
          </ac:spMkLst>
        </pc:spChg>
        <pc:picChg chg="add mod">
          <ac:chgData name="chi nguyễn" userId="837529f676f486e5" providerId="LiveId" clId="{66B373E7-72C6-46B0-8DC6-CA99D75AD153}" dt="2026-04-22T06:54:39.759" v="7" actId="14100"/>
          <ac:picMkLst>
            <pc:docMk/>
            <pc:sldMk cId="2377785475" sldId="415"/>
            <ac:picMk id="4" creationId="{70019895-E1DF-9756-42D8-5FB7173A9D46}"/>
          </ac:picMkLst>
        </pc:picChg>
      </pc:sldChg>
      <pc:sldChg chg="addSp modSp new del mod modAnim">
        <pc:chgData name="chi nguyễn" userId="837529f676f486e5" providerId="LiveId" clId="{66B373E7-72C6-46B0-8DC6-CA99D75AD153}" dt="2026-04-22T07:13:05.639" v="54" actId="47"/>
        <pc:sldMkLst>
          <pc:docMk/>
          <pc:sldMk cId="542847258" sldId="416"/>
        </pc:sldMkLst>
        <pc:picChg chg="add mod">
          <ac:chgData name="chi nguyễn" userId="837529f676f486e5" providerId="LiveId" clId="{66B373E7-72C6-46B0-8DC6-CA99D75AD153}" dt="2026-04-22T07:05:42.745" v="24" actId="14100"/>
          <ac:picMkLst>
            <pc:docMk/>
            <pc:sldMk cId="542847258" sldId="416"/>
            <ac:picMk id="2" creationId="{5039489E-CE75-C444-379D-F52DA684C727}"/>
          </ac:picMkLst>
        </pc:picChg>
      </pc:sldChg>
      <pc:sldChg chg="addSp modSp new mod modAnim">
        <pc:chgData name="chi nguyễn" userId="837529f676f486e5" providerId="LiveId" clId="{66B373E7-72C6-46B0-8DC6-CA99D75AD153}" dt="2026-04-22T07:09:45.315" v="49"/>
        <pc:sldMkLst>
          <pc:docMk/>
          <pc:sldMk cId="410017137" sldId="417"/>
        </pc:sldMkLst>
        <pc:picChg chg="add mod">
          <ac:chgData name="chi nguyễn" userId="837529f676f486e5" providerId="LiveId" clId="{66B373E7-72C6-46B0-8DC6-CA99D75AD153}" dt="2026-04-22T07:08:23.772" v="29" actId="1076"/>
          <ac:picMkLst>
            <pc:docMk/>
            <pc:sldMk cId="410017137" sldId="417"/>
            <ac:picMk id="3" creationId="{74BC7843-92EF-E7E9-3C29-B150E64E0884}"/>
          </ac:picMkLst>
        </pc:picChg>
        <pc:picChg chg="add mod">
          <ac:chgData name="chi nguyễn" userId="837529f676f486e5" providerId="LiveId" clId="{66B373E7-72C6-46B0-8DC6-CA99D75AD153}" dt="2026-04-22T07:08:47.310" v="33" actId="14100"/>
          <ac:picMkLst>
            <pc:docMk/>
            <pc:sldMk cId="410017137" sldId="417"/>
            <ac:picMk id="5" creationId="{868F317B-78FB-4625-0FBE-753E7F561267}"/>
          </ac:picMkLst>
        </pc:picChg>
        <pc:picChg chg="add mod">
          <ac:chgData name="chi nguyễn" userId="837529f676f486e5" providerId="LiveId" clId="{66B373E7-72C6-46B0-8DC6-CA99D75AD153}" dt="2026-04-22T07:09:07.569" v="39" actId="14100"/>
          <ac:picMkLst>
            <pc:docMk/>
            <pc:sldMk cId="410017137" sldId="417"/>
            <ac:picMk id="7" creationId="{70FCE6C2-8F80-6C60-2FA3-4A5AE04C2991}"/>
          </ac:picMkLst>
        </pc:picChg>
        <pc:picChg chg="add mod">
          <ac:chgData name="chi nguyễn" userId="837529f676f486e5" providerId="LiveId" clId="{66B373E7-72C6-46B0-8DC6-CA99D75AD153}" dt="2026-04-22T07:09:26.974" v="43" actId="14100"/>
          <ac:picMkLst>
            <pc:docMk/>
            <pc:sldMk cId="410017137" sldId="417"/>
            <ac:picMk id="9" creationId="{E000F2B9-9D09-B8AC-B8E6-5253376A4D59}"/>
          </ac:picMkLst>
        </pc:picChg>
      </pc:sldChg>
      <pc:sldChg chg="addSp modSp new mod modAnim">
        <pc:chgData name="chi nguyễn" userId="837529f676f486e5" providerId="LiveId" clId="{66B373E7-72C6-46B0-8DC6-CA99D75AD153}" dt="2026-04-22T07:34:21.499" v="61"/>
        <pc:sldMkLst>
          <pc:docMk/>
          <pc:sldMk cId="1037630667" sldId="418"/>
        </pc:sldMkLst>
        <pc:picChg chg="add mod">
          <ac:chgData name="chi nguyễn" userId="837529f676f486e5" providerId="LiveId" clId="{66B373E7-72C6-46B0-8DC6-CA99D75AD153}" dt="2026-04-22T07:34:17.027" v="60" actId="14100"/>
          <ac:picMkLst>
            <pc:docMk/>
            <pc:sldMk cId="1037630667" sldId="418"/>
            <ac:picMk id="2" creationId="{9D04189F-A4CE-8903-C4DF-FFC5B0839FD1}"/>
          </ac:picMkLst>
        </pc:picChg>
      </pc:sldChg>
      <pc:sldChg chg="new del setBg">
        <pc:chgData name="chi nguyễn" userId="837529f676f486e5" providerId="LiveId" clId="{66B373E7-72C6-46B0-8DC6-CA99D75AD153}" dt="2026-04-22T07:13:21.140" v="55" actId="47"/>
        <pc:sldMkLst>
          <pc:docMk/>
          <pc:sldMk cId="2238952336" sldId="418"/>
        </pc:sldMkLst>
      </pc:sldChg>
      <pc:sldChg chg="addSp delSp modSp new mod setBg">
        <pc:chgData name="chi nguyễn" userId="837529f676f486e5" providerId="LiveId" clId="{66B373E7-72C6-46B0-8DC6-CA99D75AD153}" dt="2026-04-22T07:48:45.310" v="194" actId="207"/>
        <pc:sldMkLst>
          <pc:docMk/>
          <pc:sldMk cId="3296601182" sldId="419"/>
        </pc:sldMkLst>
        <pc:spChg chg="add mod">
          <ac:chgData name="chi nguyễn" userId="837529f676f486e5" providerId="LiveId" clId="{66B373E7-72C6-46B0-8DC6-CA99D75AD153}" dt="2026-04-22T07:35:16.569" v="107" actId="1076"/>
          <ac:spMkLst>
            <pc:docMk/>
            <pc:sldMk cId="3296601182" sldId="419"/>
            <ac:spMk id="2" creationId="{C7C2EB34-BAD1-2B5E-FDDF-9EE7CC02AAE3}"/>
          </ac:spMkLst>
        </pc:spChg>
        <pc:spChg chg="add del mod">
          <ac:chgData name="chi nguyễn" userId="837529f676f486e5" providerId="LiveId" clId="{66B373E7-72C6-46B0-8DC6-CA99D75AD153}" dt="2026-04-22T07:39:55.677" v="113" actId="478"/>
          <ac:spMkLst>
            <pc:docMk/>
            <pc:sldMk cId="3296601182" sldId="419"/>
            <ac:spMk id="4" creationId="{3080D778-87EB-40A6-3D6F-1810E7929E6D}"/>
          </ac:spMkLst>
        </pc:spChg>
        <pc:spChg chg="add mod">
          <ac:chgData name="chi nguyễn" userId="837529f676f486e5" providerId="LiveId" clId="{66B373E7-72C6-46B0-8DC6-CA99D75AD153}" dt="2026-04-22T07:48:10.543" v="188" actId="1076"/>
          <ac:spMkLst>
            <pc:docMk/>
            <pc:sldMk cId="3296601182" sldId="419"/>
            <ac:spMk id="5" creationId="{4EBE0130-DCC8-1610-4D07-32B05ACC643B}"/>
          </ac:spMkLst>
        </pc:spChg>
        <pc:spChg chg="add mod">
          <ac:chgData name="chi nguyễn" userId="837529f676f486e5" providerId="LiveId" clId="{66B373E7-72C6-46B0-8DC6-CA99D75AD153}" dt="2026-04-22T07:48:15.532" v="190" actId="1076"/>
          <ac:spMkLst>
            <pc:docMk/>
            <pc:sldMk cId="3296601182" sldId="419"/>
            <ac:spMk id="6" creationId="{217EF59C-C7CE-4F36-E982-A07E5439BC34}"/>
          </ac:spMkLst>
        </pc:spChg>
        <pc:spChg chg="add mod">
          <ac:chgData name="chi nguyễn" userId="837529f676f486e5" providerId="LiveId" clId="{66B373E7-72C6-46B0-8DC6-CA99D75AD153}" dt="2026-04-22T07:48:45.310" v="194" actId="207"/>
          <ac:spMkLst>
            <pc:docMk/>
            <pc:sldMk cId="3296601182" sldId="419"/>
            <ac:spMk id="7" creationId="{AB645884-A16B-8D2A-21A6-2964E18ABDFD}"/>
          </ac:spMkLst>
        </pc:spChg>
      </pc:sldChg>
      <pc:sldChg chg="addSp modSp new mod setBg modAnim">
        <pc:chgData name="chi nguyễn" userId="837529f676f486e5" providerId="LiveId" clId="{66B373E7-72C6-46B0-8DC6-CA99D75AD153}" dt="2026-04-22T07:50:26.667" v="242"/>
        <pc:sldMkLst>
          <pc:docMk/>
          <pc:sldMk cId="1032416683" sldId="420"/>
        </pc:sldMkLst>
        <pc:spChg chg="add mod">
          <ac:chgData name="chi nguyễn" userId="837529f676f486e5" providerId="LiveId" clId="{66B373E7-72C6-46B0-8DC6-CA99D75AD153}" dt="2026-04-22T07:50:16.959" v="241" actId="1076"/>
          <ac:spMkLst>
            <pc:docMk/>
            <pc:sldMk cId="1032416683" sldId="420"/>
            <ac:spMk id="2" creationId="{E3023BAD-1FD6-4EEC-763E-33987EC5D9ED}"/>
          </ac:spMkLst>
        </pc:spChg>
      </pc:sldChg>
      <pc:sldChg chg="addSp modSp new mod setBg modAnim">
        <pc:chgData name="chi nguyễn" userId="837529f676f486e5" providerId="LiveId" clId="{66B373E7-72C6-46B0-8DC6-CA99D75AD153}" dt="2026-04-22T08:09:12.043" v="251"/>
        <pc:sldMkLst>
          <pc:docMk/>
          <pc:sldMk cId="4125785641" sldId="421"/>
        </pc:sldMkLst>
        <pc:picChg chg="add mod">
          <ac:chgData name="chi nguyễn" userId="837529f676f486e5" providerId="LiveId" clId="{66B373E7-72C6-46B0-8DC6-CA99D75AD153}" dt="2026-04-22T08:09:07.914" v="250" actId="14100"/>
          <ac:picMkLst>
            <pc:docMk/>
            <pc:sldMk cId="4125785641" sldId="421"/>
            <ac:picMk id="2" creationId="{5DCF1685-FA5F-5640-F6DD-01D28F53FC0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B84FA-C081-4DBB-BC18-A6337BF940B5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B3C05-ED16-4AF6-9C77-151DD02D02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5521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B3C05-ED16-4AF6-9C77-151DD02D0297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5866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CA6F-59A5-C058-BF92-D884CF6AC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9BBBFE-18D2-3E98-931A-FD4D06F85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0D0EB-88FE-D3EB-75E1-0A634C370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4555-3A65-463B-B4FC-B89C9A7CBA03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B860E-93DB-B61C-EA97-A29B9EF4B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1387-AA9B-DFB3-7140-061EE7761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5CD2-FA4E-4469-93E6-D3C4FB6CF4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7353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94E68-AB6D-D116-D68D-44DC9E540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27055-392C-133D-5E3D-6AE3BD561B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6BFA5-44B4-42E0-0391-CF9DCEEFE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4555-3A65-463B-B4FC-B89C9A7CBA03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83EA4-6541-7FB5-7AB7-4FF8B627D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01054-2285-E127-E4A1-3EAA98050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5CD2-FA4E-4469-93E6-D3C4FB6CF4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9933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5EDFD4-E48B-BA06-9AE1-C6D6AB4AB5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5E45FD-3E6A-6FA4-352C-9655AF3E1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DEB0E-F9FA-381A-01D7-2D784154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4555-3A65-463B-B4FC-B89C9A7CBA03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E1E6D-A174-42F1-B54D-A1E6525C0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CB9BD-E354-17E0-E426-23C1706B6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5CD2-FA4E-4469-93E6-D3C4FB6CF4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1039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CFBDA-53F8-22EE-9A90-99DCDE771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B8A61-16BA-E1BC-482E-B39972D62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0ADEF-8D87-9754-510A-11CF6C1C1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4555-3A65-463B-B4FC-B89C9A7CBA03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7F223-7172-7156-1032-655CE2590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D8810-4EF7-E821-E108-6A556B0B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5CD2-FA4E-4469-93E6-D3C4FB6CF4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6641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0B935-DC58-1981-2575-3201E61F7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57F32-556B-0897-DF9C-089F1C7C8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D7EFA-63A1-C1D7-C652-CC9259C77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4555-3A65-463B-B4FC-B89C9A7CBA03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8C6F2-3685-29D2-AFDB-158D1B4B0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50AC8-9412-DE15-8684-6707B95C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5CD2-FA4E-4469-93E6-D3C4FB6CF4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165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00908-0F7C-AEAD-3AC9-F5C16732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80E31-44BE-48C9-C314-3F443AB0CE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3844E7-0B38-1B9B-BFFA-848AF38C7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87ED0D-BE41-75E5-B1D6-8C1A2284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4555-3A65-463B-B4FC-B89C9A7CBA03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DDAA7-958D-23F2-4EF0-464DBCFD7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05873-8177-5E1F-F4D8-43050CF1C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5CD2-FA4E-4469-93E6-D3C4FB6CF4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4519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13415-6156-5913-623C-93F735E20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664A0-712A-770F-0C94-B2013D975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C261E7-09F8-0E26-2EF2-EDE766CEB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A186D6-4147-F5FE-8AA4-99C1AE570B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519E6E-0837-33FD-91AB-9ABEC88090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792BEA-80FD-DAD4-963B-0146114A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4555-3A65-463B-B4FC-B89C9A7CBA03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C0BD7-286C-9AFA-87BE-7B74C1DCF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354FB9-C9A2-78D5-561D-F46272AEC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5CD2-FA4E-4469-93E6-D3C4FB6CF4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1902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11EFD-535B-E73B-7C11-0ED285408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DF6B5D-B626-5BF4-6FAE-31A316CC9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4555-3A65-463B-B4FC-B89C9A7CBA03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060BAB-CFF0-F207-63A4-3E38D8636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CA0086-B4A2-CFA7-5CE5-754ACE278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5CD2-FA4E-4469-93E6-D3C4FB6CF4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794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A6C794-BC59-0648-51FE-ECD697214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4555-3A65-463B-B4FC-B89C9A7CBA03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BF1D78-2BB4-A8D1-7BE3-E59579AF4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10323-8350-7D88-BEA0-36A0BD75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5CD2-FA4E-4469-93E6-D3C4FB6CF4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352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37FF8-65D2-A0D1-5688-479EFBE8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78580-A6BD-FC56-8139-11F4B9C94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ABE18D-8F8E-E88C-E41B-7D8332748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571D9A-B6B5-1876-DA6C-12A54DC54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4555-3A65-463B-B4FC-B89C9A7CBA03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AE96F-2B03-F15C-69A6-30B6FCBFF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DACEA-CFF0-18F3-7E8A-5F0939901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5CD2-FA4E-4469-93E6-D3C4FB6CF4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9724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F97DC-9054-5DCD-C88C-4B41021FF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C0BB7-CCA7-821F-DBAF-5238E619C4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F45260-D5F4-F4C7-DC1E-EE4607A48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FF321-7F24-8990-3D9C-CBC8C8A6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4555-3A65-463B-B4FC-B89C9A7CBA03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0B551-44E2-49E6-F02F-B5DD87EC0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7DEA7-7DBD-0A6A-B2B5-0E7AB18DB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5CD2-FA4E-4469-93E6-D3C4FB6CF4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846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A62DB2-CC41-7674-220C-638E33155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BCFD9-4964-11C0-E0D9-650FCE6E8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85727-7428-3C4E-B256-37E9BAC8C7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C84555-3A65-463B-B4FC-B89C9A7CBA03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B9F7B-93F0-F6A5-CB42-21018B64A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5DA9F-661C-D378-E682-0AF97C14D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C95CD2-FA4E-4469-93E6-D3C4FB6CF4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5368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.link/ige3d3rktktcdzi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131D07-1709-3FD4-48EC-9E64B9B4C92B}"/>
              </a:ext>
            </a:extLst>
          </p:cNvPr>
          <p:cNvSpPr/>
          <p:nvPr/>
        </p:nvSpPr>
        <p:spPr>
          <a:xfrm>
            <a:off x="315030" y="823903"/>
            <a:ext cx="117786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GIÁO ÁN PHÁT TRIỂN NHẬN THỨC</a:t>
            </a:r>
            <a:endParaRPr lang="en-GB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D07F4-026A-9097-0321-9CF2A3866237}"/>
              </a:ext>
            </a:extLst>
          </p:cNvPr>
          <p:cNvSpPr txBox="1"/>
          <p:nvPr/>
        </p:nvSpPr>
        <p:spPr>
          <a:xfrm>
            <a:off x="2920181" y="1612490"/>
            <a:ext cx="65187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Hoạt động: Khám phá khoa học</a:t>
            </a:r>
          </a:p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Đề tài: Mùa hè của bé</a:t>
            </a:r>
          </a:p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Chủ đề: Nước và các hiện tượng tự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nhiện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Đối tượng: Trẻ 5 – 6 tuổi</a:t>
            </a:r>
          </a:p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Thời gian: 30 – 35 phút</a:t>
            </a:r>
          </a:p>
        </p:txBody>
      </p:sp>
    </p:spTree>
    <p:extLst>
      <p:ext uri="{BB962C8B-B14F-4D97-AF65-F5344CB8AC3E}">
        <p14:creationId xmlns:p14="http://schemas.microsoft.com/office/powerpoint/2010/main" val="1664811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BC7843-92EF-E7E9-3C29-B150E64E0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6500" cy="3533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8F317B-78FB-4625-0FBE-753E7F561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0"/>
            <a:ext cx="5905500" cy="3533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FCE6C2-8F80-6C60-2FA3-4A5AE04C2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3775"/>
            <a:ext cx="6286500" cy="33242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00F2B9-9D09-B8AC-B8E6-5253376A4D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40" y="3533774"/>
            <a:ext cx="592836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iling_sun_invites_202604221433">
            <a:hlinkClick r:id="" action="ppaction://media"/>
            <a:extLst>
              <a:ext uri="{FF2B5EF4-FFF2-40B4-BE49-F238E27FC236}">
                <a16:creationId xmlns:a16="http://schemas.microsoft.com/office/drawing/2014/main" id="{9D04189F-A4CE-8903-C4DF-FFC5B0839F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3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C2EB34-BAD1-2B5E-FDDF-9EE7CC02AAE3}"/>
              </a:ext>
            </a:extLst>
          </p:cNvPr>
          <p:cNvSpPr/>
          <p:nvPr/>
        </p:nvSpPr>
        <p:spPr>
          <a:xfrm>
            <a:off x="645392" y="1227025"/>
            <a:ext cx="89902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Trò chơi: Nhanh tay chọn đúng</a:t>
            </a:r>
            <a:endParaRPr lang="en-GB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Sun 4">
            <a:hlinkClick r:id="rId3"/>
            <a:extLst>
              <a:ext uri="{FF2B5EF4-FFF2-40B4-BE49-F238E27FC236}">
                <a16:creationId xmlns:a16="http://schemas.microsoft.com/office/drawing/2014/main" id="{4EBE0130-DCC8-1610-4D07-32B05ACC643B}"/>
              </a:ext>
            </a:extLst>
          </p:cNvPr>
          <p:cNvSpPr/>
          <p:nvPr/>
        </p:nvSpPr>
        <p:spPr>
          <a:xfrm>
            <a:off x="7629832" y="2298290"/>
            <a:ext cx="2654709" cy="2261419"/>
          </a:xfrm>
          <a:prstGeom prst="su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7EF59C-C7CE-4F36-E982-A07E5439BC34}"/>
              </a:ext>
            </a:extLst>
          </p:cNvPr>
          <p:cNvSpPr/>
          <p:nvPr/>
        </p:nvSpPr>
        <p:spPr>
          <a:xfrm>
            <a:off x="1455967" y="3026328"/>
            <a:ext cx="464003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Bấm vào ông mặt trời</a:t>
            </a:r>
            <a:endParaRPr lang="en-GB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B645884-A16B-8D2A-21A6-2964E18ABDFD}"/>
              </a:ext>
            </a:extLst>
          </p:cNvPr>
          <p:cNvSpPr/>
          <p:nvPr/>
        </p:nvSpPr>
        <p:spPr>
          <a:xfrm>
            <a:off x="6096000" y="3234813"/>
            <a:ext cx="1170039" cy="3762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n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601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023BAD-1FD6-4EEC-763E-33987EC5D9ED}"/>
              </a:ext>
            </a:extLst>
          </p:cNvPr>
          <p:cNvSpPr/>
          <p:nvPr/>
        </p:nvSpPr>
        <p:spPr>
          <a:xfrm>
            <a:off x="1199536" y="2426561"/>
            <a:ext cx="94979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Trò chơi: Bạn nào khéo tay</a:t>
            </a:r>
            <a:endParaRPr lang="en-GB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3241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iling_sun_waves_202604221508">
            <a:hlinkClick r:id="" action="ppaction://media"/>
            <a:extLst>
              <a:ext uri="{FF2B5EF4-FFF2-40B4-BE49-F238E27FC236}">
                <a16:creationId xmlns:a16="http://schemas.microsoft.com/office/drawing/2014/main" id="{5DCF1685-FA5F-5640-F6DD-01D28F53FC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8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de 1">
            <a:hlinkClick r:id="" action="ppaction://media"/>
            <a:extLst>
              <a:ext uri="{FF2B5EF4-FFF2-40B4-BE49-F238E27FC236}">
                <a16:creationId xmlns:a16="http://schemas.microsoft.com/office/drawing/2014/main" id="{A44584CA-C484-8235-F314-4CFBFD2BB6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2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0328B-0D6A-A91D-769E-D07B8597F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45A261-D152-41E1-984E-7EC4799F5F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(268) Mùa hè đến - Nhạc thiếu nhi vui nhộn - YouTube">
            <a:hlinkClick r:id="" action="ppaction://media"/>
            <a:extLst>
              <a:ext uri="{FF2B5EF4-FFF2-40B4-BE49-F238E27FC236}">
                <a16:creationId xmlns:a16="http://schemas.microsoft.com/office/drawing/2014/main" id="{C88AC19D-04BF-9ED2-914C-678D1BB30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2867" y="4264742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4900D-64A1-27EE-AE83-CBDE32551E95}"/>
              </a:ext>
            </a:extLst>
          </p:cNvPr>
          <p:cNvSpPr txBox="1"/>
          <p:nvPr/>
        </p:nvSpPr>
        <p:spPr>
          <a:xfrm>
            <a:off x="4018475" y="5233412"/>
            <a:ext cx="448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Bài hát: Mùa hè đến</a:t>
            </a:r>
          </a:p>
        </p:txBody>
      </p:sp>
    </p:spTree>
    <p:extLst>
      <p:ext uri="{BB962C8B-B14F-4D97-AF65-F5344CB8AC3E}">
        <p14:creationId xmlns:p14="http://schemas.microsoft.com/office/powerpoint/2010/main" val="342135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37EF3F-5A72-B05B-492C-97B221180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6772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0D07C2-DF1A-A345-8402-B51A621F4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2"/>
            <a:ext cx="6137243" cy="3677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F828F7-5052-60CE-0BD3-C8DBED0A4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7266"/>
            <a:ext cx="6137243" cy="31807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9103B4-A444-DDDE-5F2E-5AD9FF46C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0" b="12221"/>
          <a:stretch>
            <a:fillRect/>
          </a:stretch>
        </p:blipFill>
        <p:spPr>
          <a:xfrm>
            <a:off x="6096000" y="3677266"/>
            <a:ext cx="6137243" cy="318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4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miling_sun_with_202604221341">
            <a:hlinkClick r:id="" action="ppaction://media"/>
            <a:extLst>
              <a:ext uri="{FF2B5EF4-FFF2-40B4-BE49-F238E27FC236}">
                <a16:creationId xmlns:a16="http://schemas.microsoft.com/office/drawing/2014/main" id="{5D941EA1-344C-2135-F457-6D2B0CB3FE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1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8C17192D-7731-5DB7-6F5C-5C3A61E57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94" y="418436"/>
            <a:ext cx="3438832" cy="250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1BECBA-C8ED-EAB6-5985-1FBADABD7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53" y="3428999"/>
            <a:ext cx="3029914" cy="286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8A9F5E36-7B4C-DEAF-0FAC-0D2525584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583" y="505187"/>
            <a:ext cx="3726242" cy="25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16BC59FA-0E5D-E5AC-A0CD-1C34FE3E7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90" y="418436"/>
            <a:ext cx="3438831" cy="273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A38C35A-19DA-5241-775C-222902D50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90" y="3493724"/>
            <a:ext cx="3438831" cy="273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CDC5DB-07A9-5B65-D856-F5A4737603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821" y="3428999"/>
            <a:ext cx="3568608" cy="286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9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n_asks_about_202604221354">
            <a:hlinkClick r:id="" action="ppaction://media"/>
            <a:extLst>
              <a:ext uri="{FF2B5EF4-FFF2-40B4-BE49-F238E27FC236}">
                <a16:creationId xmlns:a16="http://schemas.microsoft.com/office/drawing/2014/main" id="{70019895-E1DF-9756-42D8-5FB7173A9D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8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5" name="Picture 3">
            <a:extLst>
              <a:ext uri="{FF2B5EF4-FFF2-40B4-BE49-F238E27FC236}">
                <a16:creationId xmlns:a16="http://schemas.microsoft.com/office/drawing/2014/main" id="{5FFBF822-0B5E-ECFB-D2F0-F5FD2B22C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3434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16" name="Picture 4">
            <a:extLst>
              <a:ext uri="{FF2B5EF4-FFF2-40B4-BE49-F238E27FC236}">
                <a16:creationId xmlns:a16="http://schemas.microsoft.com/office/drawing/2014/main" id="{0A1522D7-D059-8952-4BA4-5581A8DE7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8"/>
          <a:stretch>
            <a:fillRect/>
          </a:stretch>
        </p:blipFill>
        <p:spPr bwMode="auto">
          <a:xfrm>
            <a:off x="4434348" y="0"/>
            <a:ext cx="4129549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17" name="Picture 5">
            <a:extLst>
              <a:ext uri="{FF2B5EF4-FFF2-40B4-BE49-F238E27FC236}">
                <a16:creationId xmlns:a16="http://schemas.microsoft.com/office/drawing/2014/main" id="{40FFDBB2-9871-F2ED-B23A-B2B4A7C8A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897" y="0"/>
            <a:ext cx="362810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18" name="Picture 6">
            <a:extLst>
              <a:ext uri="{FF2B5EF4-FFF2-40B4-BE49-F238E27FC236}">
                <a16:creationId xmlns:a16="http://schemas.microsoft.com/office/drawing/2014/main" id="{9AA650EA-CE21-8084-1FA3-6995565B6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536" y="3810000"/>
            <a:ext cx="6420464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19" name="Picture 7">
            <a:extLst>
              <a:ext uri="{FF2B5EF4-FFF2-40B4-BE49-F238E27FC236}">
                <a16:creationId xmlns:a16="http://schemas.microsoft.com/office/drawing/2014/main" id="{7A844702-FDEB-49BE-ABB5-5A13AEFB0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577153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2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2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2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2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2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iling_sun_asks_202604221358">
            <a:hlinkClick r:id="" action="ppaction://media"/>
            <a:extLst>
              <a:ext uri="{FF2B5EF4-FFF2-40B4-BE49-F238E27FC236}">
                <a16:creationId xmlns:a16="http://schemas.microsoft.com/office/drawing/2014/main" id="{C9EDE748-1FFB-3DBF-578E-53686D8CD7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4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71</Words>
  <Application>Microsoft Office PowerPoint</Application>
  <PresentationFormat>Widescreen</PresentationFormat>
  <Paragraphs>11</Paragraphs>
  <Slides>14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chi nguyễn</dc:creator>
  <cp:lastModifiedBy>chi nguyễn</cp:lastModifiedBy>
  <cp:revision>1</cp:revision>
  <dcterms:created xsi:type="dcterms:W3CDTF">2026-04-22T06:43:04Z</dcterms:created>
  <dcterms:modified xsi:type="dcterms:W3CDTF">2026-04-22T08:09:13Z</dcterms:modified>
</cp:coreProperties>
</file>