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</p:sldMasterIdLst>
  <p:notesMasterIdLst>
    <p:notesMasterId r:id="rId24"/>
  </p:notesMasterIdLst>
  <p:sldIdLst>
    <p:sldId id="276" r:id="rId2"/>
    <p:sldId id="279" r:id="rId3"/>
    <p:sldId id="282" r:id="rId4"/>
    <p:sldId id="278" r:id="rId5"/>
    <p:sldId id="280" r:id="rId6"/>
    <p:sldId id="260" r:id="rId7"/>
    <p:sldId id="262" r:id="rId8"/>
    <p:sldId id="284" r:id="rId9"/>
    <p:sldId id="261" r:id="rId10"/>
    <p:sldId id="272" r:id="rId11"/>
    <p:sldId id="267" r:id="rId12"/>
    <p:sldId id="286" r:id="rId13"/>
    <p:sldId id="269" r:id="rId14"/>
    <p:sldId id="270" r:id="rId15"/>
    <p:sldId id="268" r:id="rId16"/>
    <p:sldId id="296" r:id="rId17"/>
    <p:sldId id="271" r:id="rId18"/>
    <p:sldId id="273" r:id="rId19"/>
    <p:sldId id="297" r:id="rId20"/>
    <p:sldId id="274" r:id="rId21"/>
    <p:sldId id="275" r:id="rId22"/>
    <p:sldId id="288" r:id="rId23"/>
  </p:sldIdLst>
  <p:sldSz cx="18288000" cy="10287000"/>
  <p:notesSz cx="6858000" cy="9144000"/>
  <p:embeddedFontLst>
    <p:embeddedFont>
      <p:font typeface="Genty Sans" panose="020B0604020202020204" charset="0"/>
      <p:regular r:id="rId25"/>
    </p:embeddedFont>
    <p:embeddedFont>
      <p:font typeface="Helvetica" panose="020B0604020202020204" pitchFamily="34" charset="0"/>
      <p:regular r:id="rId26"/>
      <p:bold r:id="rId27"/>
      <p:italic r:id="rId28"/>
      <p:boldItalic r:id="rId29"/>
    </p:embeddedFont>
    <p:embeddedFont>
      <p:font typeface="Metal" panose="020B0604020202020204" charset="0"/>
      <p:regular r:id="rId30"/>
    </p:embeddedFont>
    <p:embeddedFont>
      <p:font typeface="Noto Sans" panose="020B0502040504020204" pitchFamily="34" charset="0"/>
      <p:regular r:id="rId31"/>
      <p:bold r:id="rId32"/>
      <p:italic r:id="rId33"/>
      <p:boldItalic r:id="rId34"/>
    </p:embeddedFont>
    <p:embeddedFont>
      <p:font typeface="Noto Sans Bold" panose="020B0802040504020204" charset="0"/>
      <p:regular r:id="rId35"/>
    </p:embeddedFont>
    <p:embeddedFont>
      <p:font typeface="Oilvare Base" panose="020B0604020202020204" charset="0"/>
      <p:regular r:id="rId36"/>
    </p:embeddedFont>
    <p:embeddedFont>
      <p:font typeface="SVN-Arial 3 1" panose="020B0604020202020204" charset="0"/>
      <p:regular r:id="rId37"/>
    </p:embeddedFont>
    <p:embeddedFont>
      <p:font typeface="Trebuchet MS" panose="020B0603020202020204" pitchFamily="34" charset="0"/>
      <p:regular r:id="rId38"/>
      <p:bold r:id="rId39"/>
      <p:italic r:id="rId40"/>
      <p:boldItalic r:id="rId41"/>
    </p:embeddedFont>
    <p:embeddedFont>
      <p:font typeface="Wingdings 3" panose="05040102010807070707" pitchFamily="18" charset="2"/>
      <p:regular r:id="rId4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DE663F-EBAA-46A0-8ABB-106BA9553305}" v="16" dt="2026-04-03T08:17:27.6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5" autoAdjust="0"/>
    <p:restoredTop sz="94622" autoAdjust="0"/>
  </p:normalViewPr>
  <p:slideViewPr>
    <p:cSldViewPr>
      <p:cViewPr varScale="1">
        <p:scale>
          <a:sx n="44" d="100"/>
          <a:sy n="44" d="100"/>
        </p:scale>
        <p:origin x="1260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5F96DB-1118-4D75-8E66-25F26BC6C1FA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56B23A-8FBA-4CC6-849B-DBF281ABC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52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6B23A-8FBA-4CC6-849B-DBF281ABCB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44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44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07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7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4629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78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4943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33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4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23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30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31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38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23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30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71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14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31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1.png"/><Relationship Id="rId7" Type="http://schemas.openxmlformats.org/officeDocument/2006/relationships/image" Target="../media/image40.png"/><Relationship Id="rId2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43.png"/><Relationship Id="rId7" Type="http://schemas.openxmlformats.org/officeDocument/2006/relationships/image" Target="../media/image12.png"/><Relationship Id="rId2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svg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1.png"/><Relationship Id="rId7" Type="http://schemas.openxmlformats.org/officeDocument/2006/relationships/image" Target="../media/image47.png"/><Relationship Id="rId2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2.sv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1.png"/><Relationship Id="rId7" Type="http://schemas.openxmlformats.org/officeDocument/2006/relationships/image" Target="../media/image28.png"/><Relationship Id="rId2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4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50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55.png"/><Relationship Id="rId18" Type="http://schemas.openxmlformats.org/officeDocument/2006/relationships/image" Target="../media/image58.png"/><Relationship Id="rId26" Type="http://schemas.openxmlformats.org/officeDocument/2006/relationships/image" Target="../media/image62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3.wdp"/><Relationship Id="rId7" Type="http://schemas.openxmlformats.org/officeDocument/2006/relationships/image" Target="../media/image52.png"/><Relationship Id="rId12" Type="http://schemas.openxmlformats.org/officeDocument/2006/relationships/slide" Target="slide4.xml"/><Relationship Id="rId17" Type="http://schemas.microsoft.com/office/2007/relationships/hdphoto" Target="../media/hdphoto1.wdp"/><Relationship Id="rId25" Type="http://schemas.microsoft.com/office/2007/relationships/hdphoto" Target="../media/hdphoto5.wdp"/><Relationship Id="rId2" Type="http://schemas.openxmlformats.org/officeDocument/2006/relationships/audio" Target="../media/media5.mp3"/><Relationship Id="rId16" Type="http://schemas.openxmlformats.org/officeDocument/2006/relationships/image" Target="../media/image57.png"/><Relationship Id="rId20" Type="http://schemas.openxmlformats.org/officeDocument/2006/relationships/image" Target="../media/image59.png"/><Relationship Id="rId29" Type="http://schemas.openxmlformats.org/officeDocument/2006/relationships/image" Target="../media/image64.png"/><Relationship Id="rId1" Type="http://schemas.microsoft.com/office/2007/relationships/media" Target="../media/media5.mp3"/><Relationship Id="rId6" Type="http://schemas.openxmlformats.org/officeDocument/2006/relationships/slide" Target="slide20.xml"/><Relationship Id="rId11" Type="http://schemas.openxmlformats.org/officeDocument/2006/relationships/image" Target="../media/image54.png"/><Relationship Id="rId24" Type="http://schemas.openxmlformats.org/officeDocument/2006/relationships/image" Target="../media/image61.png"/><Relationship Id="rId5" Type="http://schemas.openxmlformats.org/officeDocument/2006/relationships/image" Target="../media/image51.svg"/><Relationship Id="rId15" Type="http://schemas.openxmlformats.org/officeDocument/2006/relationships/image" Target="../media/image56.png"/><Relationship Id="rId23" Type="http://schemas.microsoft.com/office/2007/relationships/hdphoto" Target="../media/hdphoto4.wdp"/><Relationship Id="rId28" Type="http://schemas.openxmlformats.org/officeDocument/2006/relationships/image" Target="../media/image63.png"/><Relationship Id="rId10" Type="http://schemas.openxmlformats.org/officeDocument/2006/relationships/slide" Target="slide18.xml"/><Relationship Id="rId19" Type="http://schemas.microsoft.com/office/2007/relationships/hdphoto" Target="../media/hdphoto2.wdp"/><Relationship Id="rId31" Type="http://schemas.openxmlformats.org/officeDocument/2006/relationships/image" Target="../media/image65.png"/><Relationship Id="rId4" Type="http://schemas.openxmlformats.org/officeDocument/2006/relationships/audio" Target="../media/audio1.wav"/><Relationship Id="rId9" Type="http://schemas.openxmlformats.org/officeDocument/2006/relationships/image" Target="../media/image53.png"/><Relationship Id="rId14" Type="http://schemas.openxmlformats.org/officeDocument/2006/relationships/slide" Target="slide10.xml"/><Relationship Id="rId22" Type="http://schemas.openxmlformats.org/officeDocument/2006/relationships/image" Target="../media/image60.png"/><Relationship Id="rId27" Type="http://schemas.openxmlformats.org/officeDocument/2006/relationships/slide" Target="slide21.xml"/><Relationship Id="rId30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9.wdp"/><Relationship Id="rId18" Type="http://schemas.openxmlformats.org/officeDocument/2006/relationships/image" Target="../media/image71.png"/><Relationship Id="rId3" Type="http://schemas.openxmlformats.org/officeDocument/2006/relationships/video" Target="NULL" TargetMode="External"/><Relationship Id="rId21" Type="http://schemas.openxmlformats.org/officeDocument/2006/relationships/image" Target="../media/image72.png"/><Relationship Id="rId7" Type="http://schemas.openxmlformats.org/officeDocument/2006/relationships/audio" Target="../media/audio3.wav"/><Relationship Id="rId12" Type="http://schemas.openxmlformats.org/officeDocument/2006/relationships/image" Target="../media/image68.png"/><Relationship Id="rId17" Type="http://schemas.microsoft.com/office/2007/relationships/hdphoto" Target="../media/hdphoto11.wdp"/><Relationship Id="rId25" Type="http://schemas.openxmlformats.org/officeDocument/2006/relationships/image" Target="../media/image75.png"/><Relationship Id="rId2" Type="http://schemas.microsoft.com/office/2007/relationships/media" Target="../media/media6.mp3"/><Relationship Id="rId16" Type="http://schemas.openxmlformats.org/officeDocument/2006/relationships/image" Target="../media/image70.png"/><Relationship Id="rId20" Type="http://schemas.openxmlformats.org/officeDocument/2006/relationships/slide" Target="slide2.xml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8.wdp"/><Relationship Id="rId24" Type="http://schemas.openxmlformats.org/officeDocument/2006/relationships/image" Target="../media/image74.png"/><Relationship Id="rId5" Type="http://schemas.openxmlformats.org/officeDocument/2006/relationships/slideLayout" Target="../slideLayouts/slideLayout2.xml"/><Relationship Id="rId15" Type="http://schemas.microsoft.com/office/2007/relationships/hdphoto" Target="../media/hdphoto10.wdp"/><Relationship Id="rId23" Type="http://schemas.openxmlformats.org/officeDocument/2006/relationships/image" Target="../media/image73.png"/><Relationship Id="rId10" Type="http://schemas.openxmlformats.org/officeDocument/2006/relationships/image" Target="../media/image67.png"/><Relationship Id="rId19" Type="http://schemas.microsoft.com/office/2007/relationships/hdphoto" Target="../media/hdphoto12.wdp"/><Relationship Id="rId4" Type="http://schemas.microsoft.com/office/2007/relationships/media" Target="../media/media7.mp4"/><Relationship Id="rId9" Type="http://schemas.microsoft.com/office/2007/relationships/hdphoto" Target="../media/hdphoto7.wdp"/><Relationship Id="rId14" Type="http://schemas.openxmlformats.org/officeDocument/2006/relationships/image" Target="../media/image69.png"/><Relationship Id="rId22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microsoft.com/office/2007/relationships/hdphoto" Target="../media/hdphoto8.wdp"/><Relationship Id="rId18" Type="http://schemas.openxmlformats.org/officeDocument/2006/relationships/image" Target="../media/image76.png"/><Relationship Id="rId26" Type="http://schemas.openxmlformats.org/officeDocument/2006/relationships/image" Target="../media/image72.png"/><Relationship Id="rId3" Type="http://schemas.openxmlformats.org/officeDocument/2006/relationships/video" Target="NULL" TargetMode="External"/><Relationship Id="rId21" Type="http://schemas.microsoft.com/office/2007/relationships/hdphoto" Target="../media/hdphoto14.wdp"/><Relationship Id="rId7" Type="http://schemas.openxmlformats.org/officeDocument/2006/relationships/audio" Target="../media/audio3.wav"/><Relationship Id="rId12" Type="http://schemas.openxmlformats.org/officeDocument/2006/relationships/image" Target="../media/image67.png"/><Relationship Id="rId17" Type="http://schemas.microsoft.com/office/2007/relationships/hdphoto" Target="../media/hdphoto11.wdp"/><Relationship Id="rId25" Type="http://schemas.openxmlformats.org/officeDocument/2006/relationships/slide" Target="slide2.xml"/><Relationship Id="rId2" Type="http://schemas.microsoft.com/office/2007/relationships/media" Target="../media/media6.mp3"/><Relationship Id="rId16" Type="http://schemas.openxmlformats.org/officeDocument/2006/relationships/image" Target="../media/image70.png"/><Relationship Id="rId20" Type="http://schemas.openxmlformats.org/officeDocument/2006/relationships/image" Target="../media/image77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7.wdp"/><Relationship Id="rId24" Type="http://schemas.openxmlformats.org/officeDocument/2006/relationships/image" Target="../media/image79.png"/><Relationship Id="rId5" Type="http://schemas.openxmlformats.org/officeDocument/2006/relationships/slideLayout" Target="../slideLayouts/slideLayout2.xml"/><Relationship Id="rId15" Type="http://schemas.microsoft.com/office/2007/relationships/hdphoto" Target="../media/hdphoto9.wdp"/><Relationship Id="rId23" Type="http://schemas.openxmlformats.org/officeDocument/2006/relationships/image" Target="../media/image78.png"/><Relationship Id="rId10" Type="http://schemas.openxmlformats.org/officeDocument/2006/relationships/image" Target="../media/image66.png"/><Relationship Id="rId19" Type="http://schemas.microsoft.com/office/2007/relationships/hdphoto" Target="../media/hdphoto13.wdp"/><Relationship Id="rId4" Type="http://schemas.microsoft.com/office/2007/relationships/media" Target="../media/media7.mp4"/><Relationship Id="rId9" Type="http://schemas.openxmlformats.org/officeDocument/2006/relationships/image" Target="../media/image75.png"/><Relationship Id="rId14" Type="http://schemas.openxmlformats.org/officeDocument/2006/relationships/image" Target="../media/image68.png"/><Relationship Id="rId22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9.wdp"/><Relationship Id="rId18" Type="http://schemas.openxmlformats.org/officeDocument/2006/relationships/image" Target="../media/image75.png"/><Relationship Id="rId26" Type="http://schemas.openxmlformats.org/officeDocument/2006/relationships/image" Target="../media/image73.png"/><Relationship Id="rId3" Type="http://schemas.openxmlformats.org/officeDocument/2006/relationships/video" Target="NULL" TargetMode="External"/><Relationship Id="rId21" Type="http://schemas.microsoft.com/office/2007/relationships/hdphoto" Target="../media/hdphoto16.wdp"/><Relationship Id="rId7" Type="http://schemas.openxmlformats.org/officeDocument/2006/relationships/audio" Target="../media/audio3.wav"/><Relationship Id="rId12" Type="http://schemas.openxmlformats.org/officeDocument/2006/relationships/image" Target="../media/image68.png"/><Relationship Id="rId17" Type="http://schemas.openxmlformats.org/officeDocument/2006/relationships/image" Target="../media/image74.png"/><Relationship Id="rId25" Type="http://schemas.openxmlformats.org/officeDocument/2006/relationships/image" Target="../media/image86.png"/><Relationship Id="rId2" Type="http://schemas.microsoft.com/office/2007/relationships/media" Target="../media/media6.mp3"/><Relationship Id="rId16" Type="http://schemas.openxmlformats.org/officeDocument/2006/relationships/image" Target="../media/image81.png"/><Relationship Id="rId20" Type="http://schemas.openxmlformats.org/officeDocument/2006/relationships/image" Target="../media/image83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8.wdp"/><Relationship Id="rId24" Type="http://schemas.openxmlformats.org/officeDocument/2006/relationships/image" Target="../media/image85.png"/><Relationship Id="rId5" Type="http://schemas.openxmlformats.org/officeDocument/2006/relationships/slideLayout" Target="../slideLayouts/slideLayout2.xml"/><Relationship Id="rId15" Type="http://schemas.microsoft.com/office/2007/relationships/hdphoto" Target="../media/hdphoto15.wdp"/><Relationship Id="rId23" Type="http://schemas.microsoft.com/office/2007/relationships/hdphoto" Target="../media/hdphoto17.wdp"/><Relationship Id="rId28" Type="http://schemas.openxmlformats.org/officeDocument/2006/relationships/image" Target="../media/image72.png"/><Relationship Id="rId10" Type="http://schemas.openxmlformats.org/officeDocument/2006/relationships/image" Target="../media/image67.png"/><Relationship Id="rId19" Type="http://schemas.openxmlformats.org/officeDocument/2006/relationships/image" Target="../media/image82.png"/><Relationship Id="rId4" Type="http://schemas.microsoft.com/office/2007/relationships/media" Target="../media/media7.mp4"/><Relationship Id="rId9" Type="http://schemas.microsoft.com/office/2007/relationships/hdphoto" Target="../media/hdphoto7.wdp"/><Relationship Id="rId14" Type="http://schemas.openxmlformats.org/officeDocument/2006/relationships/image" Target="../media/image80.png"/><Relationship Id="rId22" Type="http://schemas.openxmlformats.org/officeDocument/2006/relationships/image" Target="../media/image84.png"/><Relationship Id="rId27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svg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microsoft.com/office/2007/relationships/hdphoto" Target="../media/hdphoto8.wdp"/><Relationship Id="rId18" Type="http://schemas.openxmlformats.org/officeDocument/2006/relationships/image" Target="../media/image88.png"/><Relationship Id="rId26" Type="http://schemas.microsoft.com/office/2007/relationships/hdphoto" Target="../media/hdphoto21.wdp"/><Relationship Id="rId3" Type="http://schemas.openxmlformats.org/officeDocument/2006/relationships/video" Target="NULL" TargetMode="External"/><Relationship Id="rId21" Type="http://schemas.microsoft.com/office/2007/relationships/hdphoto" Target="../media/hdphoto16.wdp"/><Relationship Id="rId7" Type="http://schemas.openxmlformats.org/officeDocument/2006/relationships/audio" Target="../media/audio2.wav"/><Relationship Id="rId12" Type="http://schemas.openxmlformats.org/officeDocument/2006/relationships/image" Target="../media/image67.png"/><Relationship Id="rId17" Type="http://schemas.microsoft.com/office/2007/relationships/hdphoto" Target="../media/hdphoto18.wdp"/><Relationship Id="rId25" Type="http://schemas.openxmlformats.org/officeDocument/2006/relationships/image" Target="../media/image90.png"/><Relationship Id="rId2" Type="http://schemas.microsoft.com/office/2007/relationships/media" Target="../media/media6.mp3"/><Relationship Id="rId16" Type="http://schemas.openxmlformats.org/officeDocument/2006/relationships/image" Target="../media/image87.png"/><Relationship Id="rId20" Type="http://schemas.openxmlformats.org/officeDocument/2006/relationships/image" Target="../media/image83.png"/><Relationship Id="rId29" Type="http://schemas.openxmlformats.org/officeDocument/2006/relationships/image" Target="../media/image73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microsoft.com/office/2007/relationships/hdphoto" Target="../media/hdphoto7.wdp"/><Relationship Id="rId24" Type="http://schemas.openxmlformats.org/officeDocument/2006/relationships/image" Target="../media/image81.png"/><Relationship Id="rId5" Type="http://schemas.openxmlformats.org/officeDocument/2006/relationships/slideLayout" Target="../slideLayouts/slideLayout2.xml"/><Relationship Id="rId15" Type="http://schemas.microsoft.com/office/2007/relationships/hdphoto" Target="../media/hdphoto9.wdp"/><Relationship Id="rId23" Type="http://schemas.microsoft.com/office/2007/relationships/hdphoto" Target="../media/hdphoto20.wdp"/><Relationship Id="rId28" Type="http://schemas.openxmlformats.org/officeDocument/2006/relationships/image" Target="../media/image92.png"/><Relationship Id="rId10" Type="http://schemas.openxmlformats.org/officeDocument/2006/relationships/image" Target="../media/image66.png"/><Relationship Id="rId19" Type="http://schemas.microsoft.com/office/2007/relationships/hdphoto" Target="../media/hdphoto19.wdp"/><Relationship Id="rId31" Type="http://schemas.openxmlformats.org/officeDocument/2006/relationships/image" Target="../media/image72.png"/><Relationship Id="rId4" Type="http://schemas.microsoft.com/office/2007/relationships/media" Target="../media/media7.mp4"/><Relationship Id="rId9" Type="http://schemas.openxmlformats.org/officeDocument/2006/relationships/image" Target="../media/image75.png"/><Relationship Id="rId14" Type="http://schemas.openxmlformats.org/officeDocument/2006/relationships/image" Target="../media/image68.png"/><Relationship Id="rId22" Type="http://schemas.openxmlformats.org/officeDocument/2006/relationships/image" Target="../media/image89.png"/><Relationship Id="rId27" Type="http://schemas.openxmlformats.org/officeDocument/2006/relationships/image" Target="../media/image91.png"/><Relationship Id="rId30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73.png"/><Relationship Id="rId18" Type="http://schemas.microsoft.com/office/2007/relationships/hdphoto" Target="../media/hdphoto22.wdp"/><Relationship Id="rId26" Type="http://schemas.openxmlformats.org/officeDocument/2006/relationships/image" Target="../media/image100.jpeg"/><Relationship Id="rId3" Type="http://schemas.openxmlformats.org/officeDocument/2006/relationships/audio" Target="NULL" TargetMode="External"/><Relationship Id="rId21" Type="http://schemas.openxmlformats.org/officeDocument/2006/relationships/image" Target="../media/image96.png"/><Relationship Id="rId7" Type="http://schemas.openxmlformats.org/officeDocument/2006/relationships/slideLayout" Target="../slideLayouts/slideLayout1.xml"/><Relationship Id="rId12" Type="http://schemas.microsoft.com/office/2007/relationships/hdphoto" Target="../media/hdphoto7.wdp"/><Relationship Id="rId17" Type="http://schemas.openxmlformats.org/officeDocument/2006/relationships/image" Target="../media/image94.png"/><Relationship Id="rId25" Type="http://schemas.microsoft.com/office/2007/relationships/hdphoto" Target="../media/hdphoto24.wdp"/><Relationship Id="rId2" Type="http://schemas.openxmlformats.org/officeDocument/2006/relationships/audio" Target="../media/media8.mp3"/><Relationship Id="rId16" Type="http://schemas.openxmlformats.org/officeDocument/2006/relationships/image" Target="../media/image93.png"/><Relationship Id="rId20" Type="http://schemas.microsoft.com/office/2007/relationships/hdphoto" Target="../media/hdphoto23.wdp"/><Relationship Id="rId29" Type="http://schemas.openxmlformats.org/officeDocument/2006/relationships/image" Target="../media/image103.png"/><Relationship Id="rId1" Type="http://schemas.microsoft.com/office/2007/relationships/media" Target="../media/media8.mp3"/><Relationship Id="rId6" Type="http://schemas.microsoft.com/office/2007/relationships/media" Target="../media/media7.mp4"/><Relationship Id="rId11" Type="http://schemas.openxmlformats.org/officeDocument/2006/relationships/image" Target="../media/image66.png"/><Relationship Id="rId24" Type="http://schemas.openxmlformats.org/officeDocument/2006/relationships/image" Target="../media/image99.png"/><Relationship Id="rId32" Type="http://schemas.openxmlformats.org/officeDocument/2006/relationships/image" Target="../media/image104.png"/><Relationship Id="rId5" Type="http://schemas.openxmlformats.org/officeDocument/2006/relationships/video" Target="NULL" TargetMode="External"/><Relationship Id="rId15" Type="http://schemas.microsoft.com/office/2007/relationships/hdphoto" Target="../media/hdphoto8.wdp"/><Relationship Id="rId23" Type="http://schemas.openxmlformats.org/officeDocument/2006/relationships/image" Target="../media/image98.png"/><Relationship Id="rId28" Type="http://schemas.openxmlformats.org/officeDocument/2006/relationships/image" Target="../media/image102.jpeg"/><Relationship Id="rId10" Type="http://schemas.openxmlformats.org/officeDocument/2006/relationships/image" Target="../media/image72.png"/><Relationship Id="rId19" Type="http://schemas.openxmlformats.org/officeDocument/2006/relationships/image" Target="../media/image95.png"/><Relationship Id="rId31" Type="http://schemas.openxmlformats.org/officeDocument/2006/relationships/image" Target="../media/image75.png"/><Relationship Id="rId4" Type="http://schemas.microsoft.com/office/2007/relationships/media" Target="../media/media6.mp3"/><Relationship Id="rId9" Type="http://schemas.openxmlformats.org/officeDocument/2006/relationships/slide" Target="slide2.xml"/><Relationship Id="rId14" Type="http://schemas.openxmlformats.org/officeDocument/2006/relationships/image" Target="../media/image67.png"/><Relationship Id="rId22" Type="http://schemas.openxmlformats.org/officeDocument/2006/relationships/image" Target="../media/image97.png"/><Relationship Id="rId27" Type="http://schemas.openxmlformats.org/officeDocument/2006/relationships/image" Target="../media/image101.jpeg"/><Relationship Id="rId30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svg"/><Relationship Id="rId7" Type="http://schemas.openxmlformats.org/officeDocument/2006/relationships/image" Target="../media/image15.png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25.pn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sv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98467" y="8068406"/>
            <a:ext cx="11561423" cy="2350823"/>
          </a:xfrm>
          <a:custGeom>
            <a:avLst/>
            <a:gdLst/>
            <a:ahLst/>
            <a:cxnLst/>
            <a:rect l="l" t="t" r="r" b="b"/>
            <a:pathLst>
              <a:path w="11561423" h="2350823">
                <a:moveTo>
                  <a:pt x="0" y="0"/>
                </a:moveTo>
                <a:lnTo>
                  <a:pt x="11561423" y="0"/>
                </a:lnTo>
                <a:lnTo>
                  <a:pt x="11561423" y="2350822"/>
                </a:lnTo>
                <a:lnTo>
                  <a:pt x="0" y="2350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82919" y="3642939"/>
            <a:ext cx="3405081" cy="6644061"/>
          </a:xfrm>
          <a:custGeom>
            <a:avLst/>
            <a:gdLst/>
            <a:ahLst/>
            <a:cxnLst/>
            <a:rect l="l" t="t" r="r" b="b"/>
            <a:pathLst>
              <a:path w="3405081" h="6644061">
                <a:moveTo>
                  <a:pt x="0" y="0"/>
                </a:moveTo>
                <a:lnTo>
                  <a:pt x="3405081" y="0"/>
                </a:lnTo>
                <a:lnTo>
                  <a:pt x="3405081" y="6644061"/>
                </a:lnTo>
                <a:lnTo>
                  <a:pt x="0" y="664406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462956" y="8068406"/>
            <a:ext cx="11561423" cy="2350823"/>
          </a:xfrm>
          <a:custGeom>
            <a:avLst/>
            <a:gdLst/>
            <a:ahLst/>
            <a:cxnLst/>
            <a:rect l="l" t="t" r="r" b="b"/>
            <a:pathLst>
              <a:path w="11561423" h="2350823">
                <a:moveTo>
                  <a:pt x="0" y="0"/>
                </a:moveTo>
                <a:lnTo>
                  <a:pt x="11561423" y="0"/>
                </a:lnTo>
                <a:lnTo>
                  <a:pt x="11561423" y="2350822"/>
                </a:lnTo>
                <a:lnTo>
                  <a:pt x="0" y="2350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4102815"/>
            <a:ext cx="3648669" cy="6184185"/>
          </a:xfrm>
          <a:custGeom>
            <a:avLst/>
            <a:gdLst/>
            <a:ahLst/>
            <a:cxnLst/>
            <a:rect l="l" t="t" r="r" b="b"/>
            <a:pathLst>
              <a:path w="3648669" h="6184185">
                <a:moveTo>
                  <a:pt x="0" y="0"/>
                </a:moveTo>
                <a:lnTo>
                  <a:pt x="3648669" y="0"/>
                </a:lnTo>
                <a:lnTo>
                  <a:pt x="3648669" y="6184185"/>
                </a:lnTo>
                <a:lnTo>
                  <a:pt x="0" y="61841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24736">
            <a:off x="-159619" y="114967"/>
            <a:ext cx="5397303" cy="2270515"/>
          </a:xfrm>
          <a:custGeom>
            <a:avLst/>
            <a:gdLst/>
            <a:ahLst/>
            <a:cxnLst/>
            <a:rect l="l" t="t" r="r" b="b"/>
            <a:pathLst>
              <a:path w="5784898" h="2559817">
                <a:moveTo>
                  <a:pt x="0" y="0"/>
                </a:moveTo>
                <a:lnTo>
                  <a:pt x="5784897" y="0"/>
                </a:lnTo>
                <a:lnTo>
                  <a:pt x="5784897" y="2559817"/>
                </a:lnTo>
                <a:lnTo>
                  <a:pt x="0" y="25598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984355" y="-17527"/>
            <a:ext cx="3303645" cy="1942268"/>
          </a:xfrm>
          <a:custGeom>
            <a:avLst/>
            <a:gdLst/>
            <a:ahLst/>
            <a:cxnLst/>
            <a:rect l="l" t="t" r="r" b="b"/>
            <a:pathLst>
              <a:path w="3303645" h="1942268">
                <a:moveTo>
                  <a:pt x="3303645" y="0"/>
                </a:moveTo>
                <a:lnTo>
                  <a:pt x="0" y="0"/>
                </a:lnTo>
                <a:lnTo>
                  <a:pt x="0" y="1942268"/>
                </a:lnTo>
                <a:lnTo>
                  <a:pt x="3303645" y="1942268"/>
                </a:lnTo>
                <a:lnTo>
                  <a:pt x="3303645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265348" y="2243053"/>
            <a:ext cx="1833119" cy="1805623"/>
          </a:xfrm>
          <a:custGeom>
            <a:avLst/>
            <a:gdLst/>
            <a:ahLst/>
            <a:cxnLst/>
            <a:rect l="l" t="t" r="r" b="b"/>
            <a:pathLst>
              <a:path w="1833119" h="1805623">
                <a:moveTo>
                  <a:pt x="0" y="0"/>
                </a:moveTo>
                <a:lnTo>
                  <a:pt x="1833119" y="0"/>
                </a:lnTo>
                <a:lnTo>
                  <a:pt x="1833119" y="1805622"/>
                </a:lnTo>
                <a:lnTo>
                  <a:pt x="0" y="18056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980081" y="2243053"/>
            <a:ext cx="1834205" cy="1805623"/>
          </a:xfrm>
          <a:custGeom>
            <a:avLst/>
            <a:gdLst/>
            <a:ahLst/>
            <a:cxnLst/>
            <a:rect l="l" t="t" r="r" b="b"/>
            <a:pathLst>
              <a:path w="1834205" h="1805623">
                <a:moveTo>
                  <a:pt x="0" y="0"/>
                </a:moveTo>
                <a:lnTo>
                  <a:pt x="1834206" y="0"/>
                </a:lnTo>
                <a:lnTo>
                  <a:pt x="1834206" y="1805622"/>
                </a:lnTo>
                <a:lnTo>
                  <a:pt x="0" y="18056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460542" y="2408009"/>
            <a:ext cx="1720856" cy="1694806"/>
          </a:xfrm>
          <a:custGeom>
            <a:avLst/>
            <a:gdLst/>
            <a:ahLst/>
            <a:cxnLst/>
            <a:rect l="l" t="t" r="r" b="b"/>
            <a:pathLst>
              <a:path w="1720856" h="1694806">
                <a:moveTo>
                  <a:pt x="0" y="0"/>
                </a:moveTo>
                <a:lnTo>
                  <a:pt x="1720856" y="0"/>
                </a:lnTo>
                <a:lnTo>
                  <a:pt x="1720856" y="1694806"/>
                </a:lnTo>
                <a:lnTo>
                  <a:pt x="0" y="16948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989157" y="784502"/>
            <a:ext cx="10581469" cy="714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1"/>
              </a:lnSpc>
              <a:spcBef>
                <a:spcPct val="0"/>
              </a:spcBef>
            </a:pPr>
            <a:r>
              <a:rPr lang="en-US" sz="4136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rPr>
              <a:t>UỶ BAN NHÂN DÂN XÃ NAM LÝ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989157" y="1475528"/>
            <a:ext cx="10046453" cy="910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09"/>
              </a:lnSpc>
            </a:pPr>
            <a:r>
              <a:rPr lang="en-US" sz="5435" b="1" dirty="0">
                <a:solidFill>
                  <a:srgbClr val="004AA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Trường </a:t>
            </a:r>
            <a:r>
              <a:rPr lang="en-US" sz="5435" b="1" dirty="0" err="1">
                <a:solidFill>
                  <a:srgbClr val="004AA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mầm</a:t>
            </a:r>
            <a:r>
              <a:rPr lang="en-US" sz="5435" b="1" dirty="0">
                <a:solidFill>
                  <a:srgbClr val="004AA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non </a:t>
            </a:r>
            <a:r>
              <a:rPr lang="en-US" sz="5435" b="1" dirty="0" err="1">
                <a:solidFill>
                  <a:srgbClr val="004AA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Phú</a:t>
            </a:r>
            <a:r>
              <a:rPr lang="en-US" sz="5435" b="1" dirty="0">
                <a:solidFill>
                  <a:srgbClr val="004AA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Phúc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91000" y="3808184"/>
            <a:ext cx="10300555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Lĩnh </a:t>
            </a:r>
            <a:r>
              <a:rPr lang="en-US" sz="5199" b="1" dirty="0" err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vực</a:t>
            </a:r>
            <a:r>
              <a:rPr lang="en-US" sz="5199" b="1" dirty="0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: </a:t>
            </a:r>
            <a:r>
              <a:rPr lang="en-US" sz="5199" b="1" dirty="0" err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Phát</a:t>
            </a:r>
            <a:r>
              <a:rPr lang="en-US" sz="5199" b="1" dirty="0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triển</a:t>
            </a:r>
            <a:r>
              <a:rPr lang="en-US" sz="5199" b="1" dirty="0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ngôn</a:t>
            </a:r>
            <a:r>
              <a:rPr lang="en-US" sz="5199" b="1" dirty="0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ngữ</a:t>
            </a:r>
            <a:endParaRPr lang="en-US" sz="5199" b="1" dirty="0">
              <a:solidFill>
                <a:srgbClr val="FF0000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0000"/>
                </a:solidFill>
                <a:latin typeface="Noto Sans"/>
                <a:ea typeface="Noto Sans"/>
                <a:cs typeface="Noto Sans"/>
                <a:sym typeface="Noto Sans"/>
              </a:rPr>
              <a:t>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992670" y="5417388"/>
            <a:ext cx="6284696" cy="870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71"/>
              </a:lnSpc>
            </a:pPr>
            <a:r>
              <a:rPr lang="en-US" sz="5122" b="1" dirty="0" err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Đối</a:t>
            </a:r>
            <a:r>
              <a:rPr lang="en-US" sz="5122" b="1" dirty="0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122" b="1" dirty="0" err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tượng</a:t>
            </a:r>
            <a:r>
              <a:rPr lang="en-US" sz="5122" b="1" dirty="0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: 5-6 </a:t>
            </a:r>
            <a:r>
              <a:rPr lang="en-US" sz="5122" b="1" dirty="0" err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tuổi</a:t>
            </a:r>
            <a:endParaRPr lang="en-US" sz="5122" b="1" dirty="0">
              <a:solidFill>
                <a:srgbClr val="FF0000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621685" y="6187123"/>
            <a:ext cx="6917234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Thời gian: 30-35 phút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648669" y="6936488"/>
            <a:ext cx="10842887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Người</a:t>
            </a:r>
            <a:r>
              <a:rPr lang="en-US" sz="5199" b="1" dirty="0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thực</a:t>
            </a:r>
            <a:r>
              <a:rPr lang="en-US" sz="5199" b="1" dirty="0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hiện</a:t>
            </a:r>
            <a:r>
              <a:rPr lang="en-US" sz="5199" b="1" dirty="0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: Đinh Thị Dung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105400" y="4701421"/>
            <a:ext cx="8004137" cy="874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Hoạt</a:t>
            </a:r>
            <a:r>
              <a:rPr lang="en-US" sz="5199" b="1" dirty="0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động</a:t>
            </a:r>
            <a:r>
              <a:rPr lang="en-US" sz="5199" b="1" dirty="0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: LQCC P, Q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A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DC75C0-07F8-1CC6-3044-5B8BA4617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7C63C84F-3978-39D3-B991-B8304E24D92E}"/>
              </a:ext>
            </a:extLst>
          </p:cNvPr>
          <p:cNvSpPr/>
          <p:nvPr/>
        </p:nvSpPr>
        <p:spPr>
          <a:xfrm>
            <a:off x="7043594" y="131775"/>
            <a:ext cx="2611055" cy="1681153"/>
          </a:xfrm>
          <a:custGeom>
            <a:avLst/>
            <a:gdLst/>
            <a:ahLst/>
            <a:cxnLst/>
            <a:rect l="l" t="t" r="r" b="b"/>
            <a:pathLst>
              <a:path w="2611055" h="1681153">
                <a:moveTo>
                  <a:pt x="0" y="0"/>
                </a:moveTo>
                <a:lnTo>
                  <a:pt x="2611054" y="0"/>
                </a:lnTo>
                <a:lnTo>
                  <a:pt x="2611054" y="1681153"/>
                </a:lnTo>
                <a:lnTo>
                  <a:pt x="0" y="16811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C02A9DB4-DC98-428A-F16C-9AEE3BD2B39C}"/>
              </a:ext>
            </a:extLst>
          </p:cNvPr>
          <p:cNvGrpSpPr/>
          <p:nvPr/>
        </p:nvGrpSpPr>
        <p:grpSpPr>
          <a:xfrm>
            <a:off x="439591" y="2001825"/>
            <a:ext cx="12420601" cy="8153400"/>
            <a:chOff x="0" y="0"/>
            <a:chExt cx="4246824" cy="2525043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83077404-400F-576F-D568-B6E2987C8511}"/>
                </a:ext>
              </a:extLst>
            </p:cNvPr>
            <p:cNvSpPr/>
            <p:nvPr/>
          </p:nvSpPr>
          <p:spPr>
            <a:xfrm>
              <a:off x="0" y="0"/>
              <a:ext cx="4246824" cy="2525043"/>
            </a:xfrm>
            <a:custGeom>
              <a:avLst/>
              <a:gdLst/>
              <a:ahLst/>
              <a:cxnLst/>
              <a:rect l="l" t="t" r="r" b="b"/>
              <a:pathLst>
                <a:path w="4246824" h="2525043">
                  <a:moveTo>
                    <a:pt x="24487" y="0"/>
                  </a:moveTo>
                  <a:lnTo>
                    <a:pt x="4222338" y="0"/>
                  </a:lnTo>
                  <a:cubicBezTo>
                    <a:pt x="4228832" y="0"/>
                    <a:pt x="4235060" y="2580"/>
                    <a:pt x="4239652" y="7172"/>
                  </a:cubicBezTo>
                  <a:cubicBezTo>
                    <a:pt x="4244244" y="11764"/>
                    <a:pt x="4246824" y="17992"/>
                    <a:pt x="4246824" y="24487"/>
                  </a:cubicBezTo>
                  <a:lnTo>
                    <a:pt x="4246824" y="2500557"/>
                  </a:lnTo>
                  <a:cubicBezTo>
                    <a:pt x="4246824" y="2514080"/>
                    <a:pt x="4235861" y="2525043"/>
                    <a:pt x="4222338" y="2525043"/>
                  </a:cubicBezTo>
                  <a:lnTo>
                    <a:pt x="24487" y="2525043"/>
                  </a:lnTo>
                  <a:cubicBezTo>
                    <a:pt x="17992" y="2525043"/>
                    <a:pt x="11764" y="2522463"/>
                    <a:pt x="7172" y="2517871"/>
                  </a:cubicBezTo>
                  <a:cubicBezTo>
                    <a:pt x="2580" y="2513279"/>
                    <a:pt x="0" y="2507051"/>
                    <a:pt x="0" y="2500557"/>
                  </a:cubicBezTo>
                  <a:lnTo>
                    <a:pt x="0" y="24487"/>
                  </a:lnTo>
                  <a:cubicBezTo>
                    <a:pt x="0" y="10963"/>
                    <a:pt x="10963" y="0"/>
                    <a:pt x="24487" y="0"/>
                  </a:cubicBezTo>
                  <a:close/>
                </a:path>
              </a:pathLst>
            </a:custGeom>
            <a:solidFill>
              <a:srgbClr val="FFFFFF"/>
            </a:solidFill>
            <a:ln w="1714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63BC9155-1A67-FE01-6B96-CBAACD0F5A76}"/>
                </a:ext>
              </a:extLst>
            </p:cNvPr>
            <p:cNvSpPr txBox="1"/>
            <p:nvPr/>
          </p:nvSpPr>
          <p:spPr>
            <a:xfrm>
              <a:off x="0" y="-47625"/>
              <a:ext cx="4246824" cy="25726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2">
            <a:extLst>
              <a:ext uri="{FF2B5EF4-FFF2-40B4-BE49-F238E27FC236}">
                <a16:creationId xmlns:a16="http://schemas.microsoft.com/office/drawing/2014/main" id="{7F424815-5D68-5426-B729-D77DD69CE8CA}"/>
              </a:ext>
            </a:extLst>
          </p:cNvPr>
          <p:cNvSpPr txBox="1"/>
          <p:nvPr/>
        </p:nvSpPr>
        <p:spPr>
          <a:xfrm>
            <a:off x="-147009" y="1944584"/>
            <a:ext cx="8496131" cy="1987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964329">
                        <a:alpha val="100000"/>
                      </a:srgbClr>
                    </a:gs>
                    <a:gs pos="100000">
                      <a:srgbClr val="2A317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uLnTx/>
                <a:uFillTx/>
                <a:latin typeface="Oilvare Base"/>
                <a:ea typeface="Oilvare Base"/>
                <a:cs typeface="Oilvare Base"/>
                <a:sym typeface="Oilvare Base"/>
              </a:rPr>
              <a:t>Cấu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64329">
                        <a:alpha val="100000"/>
                      </a:srgbClr>
                    </a:gs>
                    <a:gs pos="100000">
                      <a:srgbClr val="2A317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uLnTx/>
                <a:uFillTx/>
                <a:latin typeface="Oilvare Base"/>
                <a:ea typeface="Oilvare Base"/>
                <a:cs typeface="Oilvare Base"/>
                <a:sym typeface="Oilvare Base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964329">
                        <a:alpha val="100000"/>
                      </a:srgbClr>
                    </a:gs>
                    <a:gs pos="100000">
                      <a:srgbClr val="2A317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uLnTx/>
                <a:uFillTx/>
                <a:latin typeface="Oilvare Base"/>
                <a:ea typeface="Oilvare Base"/>
                <a:cs typeface="Oilvare Base"/>
                <a:sym typeface="Oilvare Base"/>
              </a:rPr>
              <a:t>tạo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64329">
                        <a:alpha val="100000"/>
                      </a:srgbClr>
                    </a:gs>
                    <a:gs pos="100000">
                      <a:srgbClr val="2A317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uLnTx/>
                <a:uFillTx/>
                <a:latin typeface="Oilvare Base"/>
                <a:ea typeface="Oilvare Base"/>
                <a:cs typeface="Oilvare Base"/>
                <a:sym typeface="Oilvare Base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964329">
                        <a:alpha val="100000"/>
                      </a:srgbClr>
                    </a:gs>
                    <a:gs pos="100000">
                      <a:srgbClr val="2A317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uLnTx/>
                <a:uFillTx/>
                <a:latin typeface="Oilvare Base"/>
                <a:ea typeface="Oilvare Base"/>
                <a:cs typeface="Oilvare Base"/>
                <a:sym typeface="Oilvare Base"/>
              </a:rPr>
              <a:t>chữ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64329">
                        <a:alpha val="100000"/>
                      </a:srgbClr>
                    </a:gs>
                    <a:gs pos="100000">
                      <a:srgbClr val="2A317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uLnTx/>
                <a:uFillTx/>
                <a:latin typeface="Oilvare Base"/>
                <a:ea typeface="Oilvare Base"/>
                <a:cs typeface="Oilvare Base"/>
                <a:sym typeface="Oilvare Base"/>
              </a:rPr>
              <a:t> q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0D2C44F2-02BC-FE1E-7124-7C5226FB1793}"/>
              </a:ext>
            </a:extLst>
          </p:cNvPr>
          <p:cNvSpPr/>
          <p:nvPr/>
        </p:nvSpPr>
        <p:spPr>
          <a:xfrm>
            <a:off x="3087417" y="4182856"/>
            <a:ext cx="4418024" cy="3791338"/>
          </a:xfrm>
          <a:custGeom>
            <a:avLst/>
            <a:gdLst/>
            <a:ahLst/>
            <a:cxnLst/>
            <a:rect l="l" t="t" r="r" b="b"/>
            <a:pathLst>
              <a:path w="5630301" h="5017325">
                <a:moveTo>
                  <a:pt x="0" y="0"/>
                </a:moveTo>
                <a:lnTo>
                  <a:pt x="5630302" y="0"/>
                </a:lnTo>
                <a:lnTo>
                  <a:pt x="5630302" y="5017325"/>
                </a:lnTo>
                <a:lnTo>
                  <a:pt x="0" y="5017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982089-5222-F11E-00F5-0DDA4DE757C1}"/>
              </a:ext>
            </a:extLst>
          </p:cNvPr>
          <p:cNvSpPr/>
          <p:nvPr/>
        </p:nvSpPr>
        <p:spPr>
          <a:xfrm>
            <a:off x="6653644" y="4457700"/>
            <a:ext cx="959660" cy="4419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72EA15-28A2-1E9B-FB7C-8FC8AC673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2681" y="7832416"/>
            <a:ext cx="5363548" cy="2473634"/>
          </a:xfrm>
          <a:prstGeom prst="rect">
            <a:avLst/>
          </a:prstGeom>
        </p:spPr>
      </p:pic>
      <p:sp>
        <p:nvSpPr>
          <p:cNvPr id="13" name="Freeform 6">
            <a:extLst>
              <a:ext uri="{FF2B5EF4-FFF2-40B4-BE49-F238E27FC236}">
                <a16:creationId xmlns:a16="http://schemas.microsoft.com/office/drawing/2014/main" id="{F5ECB3D5-0082-F60C-2B23-4E164DDEA106}"/>
              </a:ext>
            </a:extLst>
          </p:cNvPr>
          <p:cNvSpPr/>
          <p:nvPr/>
        </p:nvSpPr>
        <p:spPr>
          <a:xfrm>
            <a:off x="12922078" y="3543300"/>
            <a:ext cx="4749242" cy="4689876"/>
          </a:xfrm>
          <a:custGeom>
            <a:avLst/>
            <a:gdLst/>
            <a:ahLst/>
            <a:cxnLst/>
            <a:rect l="l" t="t" r="r" b="b"/>
            <a:pathLst>
              <a:path w="4749242" h="4689876">
                <a:moveTo>
                  <a:pt x="0" y="0"/>
                </a:moveTo>
                <a:lnTo>
                  <a:pt x="4749242" y="0"/>
                </a:lnTo>
                <a:lnTo>
                  <a:pt x="4749242" y="4689876"/>
                </a:lnTo>
                <a:lnTo>
                  <a:pt x="0" y="46898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373707B3-0E2B-06D4-6665-EBE5B91FA9BF}"/>
              </a:ext>
            </a:extLst>
          </p:cNvPr>
          <p:cNvSpPr/>
          <p:nvPr/>
        </p:nvSpPr>
        <p:spPr>
          <a:xfrm rot="1329033">
            <a:off x="620449" y="14553"/>
            <a:ext cx="1813481" cy="1836859"/>
          </a:xfrm>
          <a:custGeom>
            <a:avLst/>
            <a:gdLst/>
            <a:ahLst/>
            <a:cxnLst/>
            <a:rect l="l" t="t" r="r" b="b"/>
            <a:pathLst>
              <a:path w="1813481" h="1836859">
                <a:moveTo>
                  <a:pt x="0" y="0"/>
                </a:moveTo>
                <a:lnTo>
                  <a:pt x="1813481" y="0"/>
                </a:lnTo>
                <a:lnTo>
                  <a:pt x="1813481" y="1836859"/>
                </a:lnTo>
                <a:lnTo>
                  <a:pt x="0" y="18368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1B574A56-460A-0DFD-6C29-D430E41DE4B3}"/>
              </a:ext>
            </a:extLst>
          </p:cNvPr>
          <p:cNvSpPr/>
          <p:nvPr/>
        </p:nvSpPr>
        <p:spPr>
          <a:xfrm>
            <a:off x="3587577" y="-13565"/>
            <a:ext cx="2133023" cy="2128304"/>
          </a:xfrm>
          <a:custGeom>
            <a:avLst/>
            <a:gdLst/>
            <a:ahLst/>
            <a:cxnLst/>
            <a:rect l="l" t="t" r="r" b="b"/>
            <a:pathLst>
              <a:path w="2133023" h="2128304">
                <a:moveTo>
                  <a:pt x="0" y="0"/>
                </a:moveTo>
                <a:lnTo>
                  <a:pt x="2133023" y="0"/>
                </a:lnTo>
                <a:lnTo>
                  <a:pt x="2133023" y="2128304"/>
                </a:lnTo>
                <a:lnTo>
                  <a:pt x="0" y="21283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172A6F89-2913-AC9D-2062-F6A5CDC9F6BD}"/>
              </a:ext>
            </a:extLst>
          </p:cNvPr>
          <p:cNvSpPr/>
          <p:nvPr/>
        </p:nvSpPr>
        <p:spPr>
          <a:xfrm rot="1696317">
            <a:off x="14416929" y="709833"/>
            <a:ext cx="3804330" cy="137782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1" y="0"/>
                </a:lnTo>
                <a:lnTo>
                  <a:pt x="4309581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4234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8910C-3FE0-DA5F-3C16-4061F3826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>
            <a:extLst>
              <a:ext uri="{FF2B5EF4-FFF2-40B4-BE49-F238E27FC236}">
                <a16:creationId xmlns:a16="http://schemas.microsoft.com/office/drawing/2014/main" id="{8B5BCF75-2212-6122-97F0-8A314EB68280}"/>
              </a:ext>
            </a:extLst>
          </p:cNvPr>
          <p:cNvSpPr/>
          <p:nvPr/>
        </p:nvSpPr>
        <p:spPr>
          <a:xfrm flipH="1">
            <a:off x="14233247" y="174036"/>
            <a:ext cx="2983257" cy="1920799"/>
          </a:xfrm>
          <a:custGeom>
            <a:avLst/>
            <a:gdLst/>
            <a:ahLst/>
            <a:cxnLst/>
            <a:rect l="l" t="t" r="r" b="b"/>
            <a:pathLst>
              <a:path w="2983257" h="1920799">
                <a:moveTo>
                  <a:pt x="2983258" y="0"/>
                </a:moveTo>
                <a:lnTo>
                  <a:pt x="0" y="0"/>
                </a:lnTo>
                <a:lnTo>
                  <a:pt x="0" y="1920799"/>
                </a:lnTo>
                <a:lnTo>
                  <a:pt x="2983258" y="1920799"/>
                </a:lnTo>
                <a:lnTo>
                  <a:pt x="2983258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C92E635F-7BD8-8F42-EB52-E5048DC51461}"/>
              </a:ext>
            </a:extLst>
          </p:cNvPr>
          <p:cNvSpPr/>
          <p:nvPr/>
        </p:nvSpPr>
        <p:spPr>
          <a:xfrm>
            <a:off x="1368791" y="687018"/>
            <a:ext cx="2983257" cy="1920799"/>
          </a:xfrm>
          <a:custGeom>
            <a:avLst/>
            <a:gdLst/>
            <a:ahLst/>
            <a:cxnLst/>
            <a:rect l="l" t="t" r="r" b="b"/>
            <a:pathLst>
              <a:path w="2983257" h="1920799">
                <a:moveTo>
                  <a:pt x="0" y="0"/>
                </a:moveTo>
                <a:lnTo>
                  <a:pt x="2983258" y="0"/>
                </a:lnTo>
                <a:lnTo>
                  <a:pt x="2983258" y="1920799"/>
                </a:lnTo>
                <a:lnTo>
                  <a:pt x="0" y="19207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3AEE46A2-864C-3C2A-9E2B-88AF12A8E90C}"/>
              </a:ext>
            </a:extLst>
          </p:cNvPr>
          <p:cNvSpPr/>
          <p:nvPr/>
        </p:nvSpPr>
        <p:spPr>
          <a:xfrm>
            <a:off x="3163510" y="3672779"/>
            <a:ext cx="1863036" cy="989476"/>
          </a:xfrm>
          <a:custGeom>
            <a:avLst/>
            <a:gdLst/>
            <a:ahLst/>
            <a:cxnLst/>
            <a:rect l="l" t="t" r="r" b="b"/>
            <a:pathLst>
              <a:path w="1863036" h="989476">
                <a:moveTo>
                  <a:pt x="0" y="0"/>
                </a:moveTo>
                <a:lnTo>
                  <a:pt x="1863036" y="0"/>
                </a:lnTo>
                <a:lnTo>
                  <a:pt x="1863036" y="989476"/>
                </a:lnTo>
                <a:lnTo>
                  <a:pt x="0" y="9894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7947" b="-67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BAFC3C48-2EF2-F26E-AFA0-FB8F3888A6BF}"/>
              </a:ext>
            </a:extLst>
          </p:cNvPr>
          <p:cNvSpPr/>
          <p:nvPr/>
        </p:nvSpPr>
        <p:spPr>
          <a:xfrm flipH="1">
            <a:off x="13261454" y="3672779"/>
            <a:ext cx="1863036" cy="989476"/>
          </a:xfrm>
          <a:custGeom>
            <a:avLst/>
            <a:gdLst/>
            <a:ahLst/>
            <a:cxnLst/>
            <a:rect l="l" t="t" r="r" b="b"/>
            <a:pathLst>
              <a:path w="1863036" h="989476">
                <a:moveTo>
                  <a:pt x="1863036" y="0"/>
                </a:moveTo>
                <a:lnTo>
                  <a:pt x="0" y="0"/>
                </a:lnTo>
                <a:lnTo>
                  <a:pt x="0" y="989476"/>
                </a:lnTo>
                <a:lnTo>
                  <a:pt x="1863036" y="989476"/>
                </a:lnTo>
                <a:lnTo>
                  <a:pt x="186303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7947" b="-67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2">
            <a:extLst>
              <a:ext uri="{FF2B5EF4-FFF2-40B4-BE49-F238E27FC236}">
                <a16:creationId xmlns:a16="http://schemas.microsoft.com/office/drawing/2014/main" id="{AE4EB4EE-99C5-CAE5-78B1-EFA0842F25F4}"/>
              </a:ext>
            </a:extLst>
          </p:cNvPr>
          <p:cNvGrpSpPr/>
          <p:nvPr/>
        </p:nvGrpSpPr>
        <p:grpSpPr>
          <a:xfrm>
            <a:off x="2736826" y="1109112"/>
            <a:ext cx="12118712" cy="8043452"/>
            <a:chOff x="0" y="0"/>
            <a:chExt cx="4246824" cy="2525043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03339A27-40C0-6F27-6072-8F63B67221D9}"/>
                </a:ext>
              </a:extLst>
            </p:cNvPr>
            <p:cNvSpPr/>
            <p:nvPr/>
          </p:nvSpPr>
          <p:spPr>
            <a:xfrm>
              <a:off x="0" y="0"/>
              <a:ext cx="4246824" cy="2525043"/>
            </a:xfrm>
            <a:custGeom>
              <a:avLst/>
              <a:gdLst/>
              <a:ahLst/>
              <a:cxnLst/>
              <a:rect l="l" t="t" r="r" b="b"/>
              <a:pathLst>
                <a:path w="4246824" h="2525043">
                  <a:moveTo>
                    <a:pt x="24487" y="0"/>
                  </a:moveTo>
                  <a:lnTo>
                    <a:pt x="4222338" y="0"/>
                  </a:lnTo>
                  <a:cubicBezTo>
                    <a:pt x="4228832" y="0"/>
                    <a:pt x="4235060" y="2580"/>
                    <a:pt x="4239652" y="7172"/>
                  </a:cubicBezTo>
                  <a:cubicBezTo>
                    <a:pt x="4244244" y="11764"/>
                    <a:pt x="4246824" y="17992"/>
                    <a:pt x="4246824" y="24487"/>
                  </a:cubicBezTo>
                  <a:lnTo>
                    <a:pt x="4246824" y="2500557"/>
                  </a:lnTo>
                  <a:cubicBezTo>
                    <a:pt x="4246824" y="2514080"/>
                    <a:pt x="4235861" y="2525043"/>
                    <a:pt x="4222338" y="2525043"/>
                  </a:cubicBezTo>
                  <a:lnTo>
                    <a:pt x="24487" y="2525043"/>
                  </a:lnTo>
                  <a:cubicBezTo>
                    <a:pt x="17992" y="2525043"/>
                    <a:pt x="11764" y="2522463"/>
                    <a:pt x="7172" y="2517871"/>
                  </a:cubicBezTo>
                  <a:cubicBezTo>
                    <a:pt x="2580" y="2513279"/>
                    <a:pt x="0" y="2507051"/>
                    <a:pt x="0" y="2500557"/>
                  </a:cubicBezTo>
                  <a:lnTo>
                    <a:pt x="0" y="24487"/>
                  </a:lnTo>
                  <a:cubicBezTo>
                    <a:pt x="0" y="10963"/>
                    <a:pt x="10963" y="0"/>
                    <a:pt x="24487" y="0"/>
                  </a:cubicBezTo>
                  <a:close/>
                </a:path>
              </a:pathLst>
            </a:custGeom>
            <a:solidFill>
              <a:srgbClr val="FFFFFF"/>
            </a:solidFill>
            <a:ln w="1714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4">
              <a:extLst>
                <a:ext uri="{FF2B5EF4-FFF2-40B4-BE49-F238E27FC236}">
                  <a16:creationId xmlns:a16="http://schemas.microsoft.com/office/drawing/2014/main" id="{7D069509-469B-CA02-EE2E-1E493E0D149C}"/>
                </a:ext>
              </a:extLst>
            </p:cNvPr>
            <p:cNvSpPr txBox="1"/>
            <p:nvPr/>
          </p:nvSpPr>
          <p:spPr>
            <a:xfrm>
              <a:off x="0" y="-47625"/>
              <a:ext cx="4246824" cy="25726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TextBox 2">
            <a:extLst>
              <a:ext uri="{FF2B5EF4-FFF2-40B4-BE49-F238E27FC236}">
                <a16:creationId xmlns:a16="http://schemas.microsoft.com/office/drawing/2014/main" id="{F7FAACC5-0E42-7AAB-BA74-0E3D1B990430}"/>
              </a:ext>
            </a:extLst>
          </p:cNvPr>
          <p:cNvSpPr txBox="1"/>
          <p:nvPr/>
        </p:nvSpPr>
        <p:spPr>
          <a:xfrm>
            <a:off x="2563124" y="815530"/>
            <a:ext cx="8289629" cy="1724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ilvare Base"/>
                <a:cs typeface="Times New Roman" panose="02020603050405020304" pitchFamily="18" charset="0"/>
                <a:sym typeface="Oilvare Base"/>
              </a:rPr>
              <a:t>Các 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ea typeface="Oilvare Base"/>
                <a:cs typeface="Times New Roman" panose="02020603050405020304" pitchFamily="18" charset="0"/>
                <a:sym typeface="Oilvare Base"/>
              </a:rPr>
              <a:t>k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ilvare Base"/>
                <a:cs typeface="Times New Roman" panose="02020603050405020304" pitchFamily="18" charset="0"/>
                <a:sym typeface="Oilvare Base"/>
              </a:rPr>
              <a:t>iểu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ilvare Base"/>
                <a:cs typeface="Times New Roman" panose="02020603050405020304" pitchFamily="18" charset="0"/>
                <a:sym typeface="Oilvare Base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ilvare Base"/>
                <a:cs typeface="Times New Roman" panose="02020603050405020304" pitchFamily="18" charset="0"/>
                <a:sym typeface="Oilvare Base"/>
              </a:rPr>
              <a:t>chữ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ilvare Base"/>
                <a:cs typeface="Times New Roman" panose="02020603050405020304" pitchFamily="18" charset="0"/>
                <a:sym typeface="Oilvare Base"/>
              </a:rPr>
              <a:t> q</a:t>
            </a: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EA7CEADE-1539-6A86-5606-7BFE3F60328E}"/>
              </a:ext>
            </a:extLst>
          </p:cNvPr>
          <p:cNvSpPr/>
          <p:nvPr/>
        </p:nvSpPr>
        <p:spPr>
          <a:xfrm>
            <a:off x="3411429" y="3720027"/>
            <a:ext cx="3953594" cy="3437864"/>
          </a:xfrm>
          <a:custGeom>
            <a:avLst/>
            <a:gdLst/>
            <a:ahLst/>
            <a:cxnLst/>
            <a:rect l="l" t="t" r="r" b="b"/>
            <a:pathLst>
              <a:path w="4877456" h="4520897">
                <a:moveTo>
                  <a:pt x="0" y="0"/>
                </a:moveTo>
                <a:lnTo>
                  <a:pt x="4877456" y="0"/>
                </a:lnTo>
                <a:lnTo>
                  <a:pt x="4877456" y="4520897"/>
                </a:lnTo>
                <a:lnTo>
                  <a:pt x="0" y="45208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048" t="-7450" b="-14200"/>
            </a:stretch>
          </a:blipFill>
        </p:spPr>
        <p:txBody>
          <a:bodyPr/>
          <a:lstStyle/>
          <a:p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65BFAECD-15B9-9D50-4C9D-0F4ED0FEF86E}"/>
              </a:ext>
            </a:extLst>
          </p:cNvPr>
          <p:cNvSpPr/>
          <p:nvPr/>
        </p:nvSpPr>
        <p:spPr>
          <a:xfrm flipH="1">
            <a:off x="7429842" y="3963880"/>
            <a:ext cx="3677655" cy="4032649"/>
          </a:xfrm>
          <a:custGeom>
            <a:avLst/>
            <a:gdLst/>
            <a:ahLst/>
            <a:cxnLst/>
            <a:rect l="l" t="t" r="r" b="b"/>
            <a:pathLst>
              <a:path w="4626602" h="5272966">
                <a:moveTo>
                  <a:pt x="4626602" y="0"/>
                </a:moveTo>
                <a:lnTo>
                  <a:pt x="0" y="0"/>
                </a:lnTo>
                <a:lnTo>
                  <a:pt x="0" y="5272965"/>
                </a:lnTo>
                <a:lnTo>
                  <a:pt x="4626602" y="5272965"/>
                </a:lnTo>
                <a:lnTo>
                  <a:pt x="462660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FA542DB7-DB4A-7111-B630-B4445997AC93}"/>
              </a:ext>
            </a:extLst>
          </p:cNvPr>
          <p:cNvSpPr/>
          <p:nvPr/>
        </p:nvSpPr>
        <p:spPr>
          <a:xfrm>
            <a:off x="11139700" y="4465793"/>
            <a:ext cx="1894848" cy="3408286"/>
          </a:xfrm>
          <a:custGeom>
            <a:avLst/>
            <a:gdLst/>
            <a:ahLst/>
            <a:cxnLst/>
            <a:rect l="l" t="t" r="r" b="b"/>
            <a:pathLst>
              <a:path w="1942051" h="3641192">
                <a:moveTo>
                  <a:pt x="0" y="0"/>
                </a:moveTo>
                <a:lnTo>
                  <a:pt x="1942051" y="0"/>
                </a:lnTo>
                <a:lnTo>
                  <a:pt x="1942051" y="3641192"/>
                </a:lnTo>
                <a:lnTo>
                  <a:pt x="0" y="3641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2812" t="-68868" r="-74613" b="-1403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4">
            <a:extLst>
              <a:ext uri="{FF2B5EF4-FFF2-40B4-BE49-F238E27FC236}">
                <a16:creationId xmlns:a16="http://schemas.microsoft.com/office/drawing/2014/main" id="{A7AB193A-15C0-49BE-9FD4-33C376085254}"/>
              </a:ext>
            </a:extLst>
          </p:cNvPr>
          <p:cNvSpPr/>
          <p:nvPr/>
        </p:nvSpPr>
        <p:spPr>
          <a:xfrm>
            <a:off x="168618" y="6591300"/>
            <a:ext cx="2145562" cy="3695700"/>
          </a:xfrm>
          <a:custGeom>
            <a:avLst/>
            <a:gdLst/>
            <a:ahLst/>
            <a:cxnLst/>
            <a:rect l="l" t="t" r="r" b="b"/>
            <a:pathLst>
              <a:path w="2813494" h="4114800">
                <a:moveTo>
                  <a:pt x="0" y="0"/>
                </a:moveTo>
                <a:lnTo>
                  <a:pt x="2813494" y="0"/>
                </a:lnTo>
                <a:lnTo>
                  <a:pt x="28134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737F3B41-2878-FDB6-8DC4-391ECE26DEE4}"/>
              </a:ext>
            </a:extLst>
          </p:cNvPr>
          <p:cNvSpPr/>
          <p:nvPr/>
        </p:nvSpPr>
        <p:spPr>
          <a:xfrm>
            <a:off x="15351396" y="4534475"/>
            <a:ext cx="2694505" cy="5714425"/>
          </a:xfrm>
          <a:custGeom>
            <a:avLst/>
            <a:gdLst/>
            <a:ahLst/>
            <a:cxnLst/>
            <a:rect l="l" t="t" r="r" b="b"/>
            <a:pathLst>
              <a:path w="3154680" h="8229600">
                <a:moveTo>
                  <a:pt x="0" y="0"/>
                </a:moveTo>
                <a:lnTo>
                  <a:pt x="3154680" y="0"/>
                </a:lnTo>
                <a:lnTo>
                  <a:pt x="31546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9" name="Freeform 15">
            <a:extLst>
              <a:ext uri="{FF2B5EF4-FFF2-40B4-BE49-F238E27FC236}">
                <a16:creationId xmlns:a16="http://schemas.microsoft.com/office/drawing/2014/main" id="{C74B5463-715F-CC48-05AB-48D422D73651}"/>
              </a:ext>
            </a:extLst>
          </p:cNvPr>
          <p:cNvSpPr/>
          <p:nvPr/>
        </p:nvSpPr>
        <p:spPr>
          <a:xfrm rot="2105584">
            <a:off x="16177931" y="-236430"/>
            <a:ext cx="2077144" cy="2103921"/>
          </a:xfrm>
          <a:custGeom>
            <a:avLst/>
            <a:gdLst/>
            <a:ahLst/>
            <a:cxnLst/>
            <a:rect l="l" t="t" r="r" b="b"/>
            <a:pathLst>
              <a:path w="2077144" h="2103921">
                <a:moveTo>
                  <a:pt x="0" y="0"/>
                </a:moveTo>
                <a:lnTo>
                  <a:pt x="2077144" y="0"/>
                </a:lnTo>
                <a:lnTo>
                  <a:pt x="2077144" y="2103921"/>
                </a:lnTo>
                <a:lnTo>
                  <a:pt x="0" y="21039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8CA3FC99-8316-E8C0-B49B-7B638F504667}"/>
              </a:ext>
            </a:extLst>
          </p:cNvPr>
          <p:cNvSpPr/>
          <p:nvPr/>
        </p:nvSpPr>
        <p:spPr>
          <a:xfrm>
            <a:off x="118018" y="93695"/>
            <a:ext cx="1981095" cy="1443669"/>
          </a:xfrm>
          <a:custGeom>
            <a:avLst/>
            <a:gdLst/>
            <a:ahLst/>
            <a:cxnLst/>
            <a:rect l="l" t="t" r="r" b="b"/>
            <a:pathLst>
              <a:path w="2287077" h="1498988">
                <a:moveTo>
                  <a:pt x="0" y="0"/>
                </a:moveTo>
                <a:lnTo>
                  <a:pt x="2287077" y="0"/>
                </a:lnTo>
                <a:lnTo>
                  <a:pt x="2287077" y="1498988"/>
                </a:lnTo>
                <a:lnTo>
                  <a:pt x="0" y="149898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04257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BC2F5-BB98-5AF6-EEF5-5241424C8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3893CDD-5E92-7A89-955E-1375A7F754DB}"/>
              </a:ext>
            </a:extLst>
          </p:cNvPr>
          <p:cNvSpPr/>
          <p:nvPr/>
        </p:nvSpPr>
        <p:spPr>
          <a:xfrm>
            <a:off x="15667977" y="308488"/>
            <a:ext cx="1265323" cy="1265323"/>
          </a:xfrm>
          <a:custGeom>
            <a:avLst/>
            <a:gdLst/>
            <a:ahLst/>
            <a:cxnLst/>
            <a:rect l="l" t="t" r="r" b="b"/>
            <a:pathLst>
              <a:path w="1265323" h="1265323">
                <a:moveTo>
                  <a:pt x="0" y="0"/>
                </a:moveTo>
                <a:lnTo>
                  <a:pt x="1265324" y="0"/>
                </a:lnTo>
                <a:lnTo>
                  <a:pt x="1265324" y="1265323"/>
                </a:lnTo>
                <a:lnTo>
                  <a:pt x="0" y="12653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B229226-F814-9A76-8AFC-90FB0702187F}"/>
              </a:ext>
            </a:extLst>
          </p:cNvPr>
          <p:cNvSpPr/>
          <p:nvPr/>
        </p:nvSpPr>
        <p:spPr>
          <a:xfrm>
            <a:off x="168618" y="6591300"/>
            <a:ext cx="2145562" cy="3695700"/>
          </a:xfrm>
          <a:custGeom>
            <a:avLst/>
            <a:gdLst/>
            <a:ahLst/>
            <a:cxnLst/>
            <a:rect l="l" t="t" r="r" b="b"/>
            <a:pathLst>
              <a:path w="2813494" h="4114800">
                <a:moveTo>
                  <a:pt x="0" y="0"/>
                </a:moveTo>
                <a:lnTo>
                  <a:pt x="2813494" y="0"/>
                </a:lnTo>
                <a:lnTo>
                  <a:pt x="28134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7E3B54F-D576-365F-F24C-5A69C8D943F4}"/>
              </a:ext>
            </a:extLst>
          </p:cNvPr>
          <p:cNvSpPr/>
          <p:nvPr/>
        </p:nvSpPr>
        <p:spPr>
          <a:xfrm>
            <a:off x="0" y="851976"/>
            <a:ext cx="1981095" cy="1443669"/>
          </a:xfrm>
          <a:custGeom>
            <a:avLst/>
            <a:gdLst/>
            <a:ahLst/>
            <a:cxnLst/>
            <a:rect l="l" t="t" r="r" b="b"/>
            <a:pathLst>
              <a:path w="2287077" h="1498988">
                <a:moveTo>
                  <a:pt x="0" y="0"/>
                </a:moveTo>
                <a:lnTo>
                  <a:pt x="2287077" y="0"/>
                </a:lnTo>
                <a:lnTo>
                  <a:pt x="2287077" y="1498988"/>
                </a:lnTo>
                <a:lnTo>
                  <a:pt x="0" y="149898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3AF3F4B-9D3D-ABB3-33DF-D3CF8D7442AF}"/>
              </a:ext>
            </a:extLst>
          </p:cNvPr>
          <p:cNvSpPr/>
          <p:nvPr/>
        </p:nvSpPr>
        <p:spPr>
          <a:xfrm>
            <a:off x="15627350" y="4534475"/>
            <a:ext cx="2418551" cy="5714425"/>
          </a:xfrm>
          <a:custGeom>
            <a:avLst/>
            <a:gdLst/>
            <a:ahLst/>
            <a:cxnLst/>
            <a:rect l="l" t="t" r="r" b="b"/>
            <a:pathLst>
              <a:path w="3154680" h="8229600">
                <a:moveTo>
                  <a:pt x="0" y="0"/>
                </a:moveTo>
                <a:lnTo>
                  <a:pt x="3154680" y="0"/>
                </a:lnTo>
                <a:lnTo>
                  <a:pt x="31546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FD31D60-662C-AE01-576A-4A50141AEC57}"/>
              </a:ext>
            </a:extLst>
          </p:cNvPr>
          <p:cNvSpPr txBox="1"/>
          <p:nvPr/>
        </p:nvSpPr>
        <p:spPr>
          <a:xfrm>
            <a:off x="2667000" y="672730"/>
            <a:ext cx="12543638" cy="901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96"/>
              </a:lnSpc>
              <a:spcBef>
                <a:spcPct val="0"/>
              </a:spcBef>
            </a:pPr>
            <a:r>
              <a:rPr lang="en-US" sz="5497" dirty="0">
                <a:solidFill>
                  <a:srgbClr val="FF0000"/>
                </a:solidFill>
                <a:latin typeface="SVN-Arial 3 1"/>
                <a:ea typeface="SVN-Arial 3 1"/>
                <a:cs typeface="SVN-Arial 3 1"/>
                <a:sym typeface="SVN-Arial 3 1"/>
              </a:rPr>
              <a:t>So </a:t>
            </a:r>
            <a:r>
              <a:rPr lang="en-US" sz="5497" dirty="0" err="1">
                <a:solidFill>
                  <a:srgbClr val="FF0000"/>
                </a:solidFill>
                <a:latin typeface="SVN-Arial 3 1"/>
                <a:ea typeface="SVN-Arial 3 1"/>
                <a:cs typeface="SVN-Arial 3 1"/>
                <a:sym typeface="SVN-Arial 3 1"/>
              </a:rPr>
              <a:t>sánh</a:t>
            </a:r>
            <a:r>
              <a:rPr lang="en-US" sz="5497" dirty="0">
                <a:solidFill>
                  <a:srgbClr val="FF0000"/>
                </a:solidFill>
                <a:latin typeface="SVN-Arial 3 1"/>
                <a:ea typeface="SVN-Arial 3 1"/>
                <a:cs typeface="SVN-Arial 3 1"/>
                <a:sym typeface="SVN-Arial 3 1"/>
              </a:rPr>
              <a:t> </a:t>
            </a:r>
            <a:r>
              <a:rPr lang="en-US" sz="5497" dirty="0" err="1">
                <a:solidFill>
                  <a:srgbClr val="FF0000"/>
                </a:solidFill>
                <a:latin typeface="SVN-Arial 3 1"/>
                <a:ea typeface="SVN-Arial 3 1"/>
                <a:cs typeface="SVN-Arial 3 1"/>
                <a:sym typeface="SVN-Arial 3 1"/>
              </a:rPr>
              <a:t>chữ</a:t>
            </a:r>
            <a:r>
              <a:rPr lang="en-US" sz="5497" dirty="0">
                <a:solidFill>
                  <a:srgbClr val="FF0000"/>
                </a:solidFill>
                <a:latin typeface="SVN-Arial 3 1"/>
                <a:ea typeface="SVN-Arial 3 1"/>
                <a:cs typeface="SVN-Arial 3 1"/>
                <a:sym typeface="SVN-Arial 3 1"/>
              </a:rPr>
              <a:t> </a:t>
            </a:r>
            <a:r>
              <a:rPr lang="en-US" sz="5497" dirty="0" err="1">
                <a:solidFill>
                  <a:srgbClr val="FF0000"/>
                </a:solidFill>
                <a:latin typeface="SVN-Arial 3 1"/>
                <a:ea typeface="SVN-Arial 3 1"/>
                <a:cs typeface="SVN-Arial 3 1"/>
                <a:sym typeface="SVN-Arial 3 1"/>
              </a:rPr>
              <a:t>cái</a:t>
            </a:r>
            <a:r>
              <a:rPr lang="en-US" sz="5497" dirty="0">
                <a:solidFill>
                  <a:srgbClr val="FF0000"/>
                </a:solidFill>
                <a:latin typeface="SVN-Arial 3 1"/>
                <a:ea typeface="SVN-Arial 3 1"/>
                <a:cs typeface="SVN-Arial 3 1"/>
                <a:sym typeface="SVN-Arial 3 1"/>
              </a:rPr>
              <a:t> p, q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ED620FD-9DD6-1FAF-A39B-648950455BC2}"/>
              </a:ext>
            </a:extLst>
          </p:cNvPr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0000"/>
                </a:solidFill>
                <a:latin typeface="Noto Sans"/>
                <a:ea typeface="Noto Sans"/>
                <a:cs typeface="Noto Sans"/>
                <a:sym typeface="Noto Sans"/>
              </a:rPr>
              <a:t>3</a:t>
            </a:r>
          </a:p>
        </p:txBody>
      </p:sp>
      <p:pic>
        <p:nvPicPr>
          <p:cNvPr id="2" name="7767149889962">
            <a:hlinkClick r:id="" action="ppaction://media"/>
            <a:extLst>
              <a:ext uri="{FF2B5EF4-FFF2-40B4-BE49-F238E27FC236}">
                <a16:creationId xmlns:a16="http://schemas.microsoft.com/office/drawing/2014/main" id="{0B0E4D53-E262-ACD3-37F8-3ECFE3D40D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14180" y="1573812"/>
            <a:ext cx="13313169" cy="837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2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A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A85E38-E5B7-FDF0-70A5-97941E3C3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1">
            <a:extLst>
              <a:ext uri="{FF2B5EF4-FFF2-40B4-BE49-F238E27FC236}">
                <a16:creationId xmlns:a16="http://schemas.microsoft.com/office/drawing/2014/main" id="{E7A6A3F7-9D8F-2E0E-BC1F-C04CCE751347}"/>
              </a:ext>
            </a:extLst>
          </p:cNvPr>
          <p:cNvSpPr/>
          <p:nvPr/>
        </p:nvSpPr>
        <p:spPr>
          <a:xfrm flipH="1">
            <a:off x="12076169" y="177822"/>
            <a:ext cx="2611055" cy="1681153"/>
          </a:xfrm>
          <a:custGeom>
            <a:avLst/>
            <a:gdLst/>
            <a:ahLst/>
            <a:cxnLst/>
            <a:rect l="l" t="t" r="r" b="b"/>
            <a:pathLst>
              <a:path w="2611055" h="1681153">
                <a:moveTo>
                  <a:pt x="2611054" y="0"/>
                </a:moveTo>
                <a:lnTo>
                  <a:pt x="0" y="0"/>
                </a:lnTo>
                <a:lnTo>
                  <a:pt x="0" y="1681153"/>
                </a:lnTo>
                <a:lnTo>
                  <a:pt x="2611054" y="1681153"/>
                </a:lnTo>
                <a:lnTo>
                  <a:pt x="2611054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0D9614B7-85E0-1755-1C82-FEA22A41FD20}"/>
              </a:ext>
            </a:extLst>
          </p:cNvPr>
          <p:cNvSpPr/>
          <p:nvPr/>
        </p:nvSpPr>
        <p:spPr>
          <a:xfrm>
            <a:off x="9956934" y="8494280"/>
            <a:ext cx="2363390" cy="1255219"/>
          </a:xfrm>
          <a:custGeom>
            <a:avLst/>
            <a:gdLst/>
            <a:ahLst/>
            <a:cxnLst/>
            <a:rect l="l" t="t" r="r" b="b"/>
            <a:pathLst>
              <a:path w="2363390" h="1255219">
                <a:moveTo>
                  <a:pt x="0" y="0"/>
                </a:moveTo>
                <a:lnTo>
                  <a:pt x="2363389" y="0"/>
                </a:lnTo>
                <a:lnTo>
                  <a:pt x="2363389" y="1255219"/>
                </a:lnTo>
                <a:lnTo>
                  <a:pt x="0" y="12552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7947" b="-6723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718FB585-4A26-0B9D-BD91-2646AC2C5322}"/>
              </a:ext>
            </a:extLst>
          </p:cNvPr>
          <p:cNvSpPr/>
          <p:nvPr/>
        </p:nvSpPr>
        <p:spPr>
          <a:xfrm>
            <a:off x="16705654" y="1237515"/>
            <a:ext cx="1444313" cy="641372"/>
          </a:xfrm>
          <a:custGeom>
            <a:avLst/>
            <a:gdLst/>
            <a:ahLst/>
            <a:cxnLst/>
            <a:rect l="l" t="t" r="r" b="b"/>
            <a:pathLst>
              <a:path w="1444313" h="641372">
                <a:moveTo>
                  <a:pt x="0" y="0"/>
                </a:moveTo>
                <a:lnTo>
                  <a:pt x="1444313" y="0"/>
                </a:lnTo>
                <a:lnTo>
                  <a:pt x="1444313" y="641372"/>
                </a:lnTo>
                <a:lnTo>
                  <a:pt x="0" y="6413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186192" r="-973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E7166C22-B759-4245-47DE-84F9952F699A}"/>
              </a:ext>
            </a:extLst>
          </p:cNvPr>
          <p:cNvGrpSpPr/>
          <p:nvPr/>
        </p:nvGrpSpPr>
        <p:grpSpPr>
          <a:xfrm>
            <a:off x="2662966" y="1955778"/>
            <a:ext cx="12420601" cy="8153400"/>
            <a:chOff x="0" y="0"/>
            <a:chExt cx="4246824" cy="252504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0FDD85E-FC14-5A74-FB64-9795454A7441}"/>
                </a:ext>
              </a:extLst>
            </p:cNvPr>
            <p:cNvSpPr/>
            <p:nvPr/>
          </p:nvSpPr>
          <p:spPr>
            <a:xfrm>
              <a:off x="0" y="0"/>
              <a:ext cx="4246824" cy="2525043"/>
            </a:xfrm>
            <a:custGeom>
              <a:avLst/>
              <a:gdLst/>
              <a:ahLst/>
              <a:cxnLst/>
              <a:rect l="l" t="t" r="r" b="b"/>
              <a:pathLst>
                <a:path w="4246824" h="2525043">
                  <a:moveTo>
                    <a:pt x="24487" y="0"/>
                  </a:moveTo>
                  <a:lnTo>
                    <a:pt x="4222338" y="0"/>
                  </a:lnTo>
                  <a:cubicBezTo>
                    <a:pt x="4228832" y="0"/>
                    <a:pt x="4235060" y="2580"/>
                    <a:pt x="4239652" y="7172"/>
                  </a:cubicBezTo>
                  <a:cubicBezTo>
                    <a:pt x="4244244" y="11764"/>
                    <a:pt x="4246824" y="17992"/>
                    <a:pt x="4246824" y="24487"/>
                  </a:cubicBezTo>
                  <a:lnTo>
                    <a:pt x="4246824" y="2500557"/>
                  </a:lnTo>
                  <a:cubicBezTo>
                    <a:pt x="4246824" y="2514080"/>
                    <a:pt x="4235861" y="2525043"/>
                    <a:pt x="4222338" y="2525043"/>
                  </a:cubicBezTo>
                  <a:lnTo>
                    <a:pt x="24487" y="2525043"/>
                  </a:lnTo>
                  <a:cubicBezTo>
                    <a:pt x="17992" y="2525043"/>
                    <a:pt x="11764" y="2522463"/>
                    <a:pt x="7172" y="2517871"/>
                  </a:cubicBezTo>
                  <a:cubicBezTo>
                    <a:pt x="2580" y="2513279"/>
                    <a:pt x="0" y="2507051"/>
                    <a:pt x="0" y="2500557"/>
                  </a:cubicBezTo>
                  <a:lnTo>
                    <a:pt x="0" y="24487"/>
                  </a:lnTo>
                  <a:cubicBezTo>
                    <a:pt x="0" y="10963"/>
                    <a:pt x="10963" y="0"/>
                    <a:pt x="24487" y="0"/>
                  </a:cubicBezTo>
                  <a:close/>
                </a:path>
              </a:pathLst>
            </a:custGeom>
            <a:solidFill>
              <a:srgbClr val="FFFFFF"/>
            </a:solidFill>
            <a:ln w="1714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3848D19-175A-0A81-A092-2327C87E62E8}"/>
                </a:ext>
              </a:extLst>
            </p:cNvPr>
            <p:cNvSpPr txBox="1"/>
            <p:nvPr/>
          </p:nvSpPr>
          <p:spPr>
            <a:xfrm>
              <a:off x="0" y="-47625"/>
              <a:ext cx="4246824" cy="25726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2">
            <a:extLst>
              <a:ext uri="{FF2B5EF4-FFF2-40B4-BE49-F238E27FC236}">
                <a16:creationId xmlns:a16="http://schemas.microsoft.com/office/drawing/2014/main" id="{81A361E0-D31F-88EA-20B1-42B553731B08}"/>
              </a:ext>
            </a:extLst>
          </p:cNvPr>
          <p:cNvSpPr txBox="1"/>
          <p:nvPr/>
        </p:nvSpPr>
        <p:spPr>
          <a:xfrm>
            <a:off x="1861675" y="1712385"/>
            <a:ext cx="8496131" cy="1753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964329">
                        <a:alpha val="100000"/>
                      </a:srgbClr>
                    </a:gs>
                    <a:gs pos="100000">
                      <a:srgbClr val="2A317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uLnTx/>
                <a:uFillTx/>
                <a:latin typeface="Oilvare Base"/>
                <a:ea typeface="Oilvare Base"/>
                <a:cs typeface="Oilvare Base"/>
                <a:sym typeface="Oilvare Base"/>
              </a:rPr>
              <a:t>Giống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0">
                      <a:srgbClr val="964329">
                        <a:alpha val="100000"/>
                      </a:srgbClr>
                    </a:gs>
                    <a:gs pos="100000">
                      <a:srgbClr val="2A317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uLnTx/>
                <a:uFillTx/>
                <a:latin typeface="Oilvare Base"/>
                <a:ea typeface="Oilvare Base"/>
                <a:cs typeface="Oilvare Base"/>
                <a:sym typeface="Oilvare Base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0">
                      <a:srgbClr val="964329">
                        <a:alpha val="100000"/>
                      </a:srgbClr>
                    </a:gs>
                    <a:gs pos="100000">
                      <a:srgbClr val="2A317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uLnTx/>
                <a:uFillTx/>
                <a:latin typeface="Oilvare Base"/>
                <a:ea typeface="Oilvare Base"/>
                <a:cs typeface="Oilvare Base"/>
                <a:sym typeface="Oilvare Base"/>
              </a:rPr>
              <a:t>nhau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964329">
                      <a:alpha val="100000"/>
                    </a:srgbClr>
                  </a:gs>
                  <a:gs pos="100000">
                    <a:srgbClr val="2A3176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/>
              <a:uLnTx/>
              <a:uFillTx/>
              <a:latin typeface="Oilvare Base"/>
              <a:ea typeface="Oilvare Base"/>
              <a:cs typeface="Oilvare Base"/>
              <a:sym typeface="Oilvare Base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340B52C-341F-A145-6669-E599ED1D089F}"/>
              </a:ext>
            </a:extLst>
          </p:cNvPr>
          <p:cNvSpPr/>
          <p:nvPr/>
        </p:nvSpPr>
        <p:spPr>
          <a:xfrm>
            <a:off x="8940846" y="4458017"/>
            <a:ext cx="3134473" cy="2594964"/>
          </a:xfrm>
          <a:custGeom>
            <a:avLst/>
            <a:gdLst/>
            <a:ahLst/>
            <a:cxnLst/>
            <a:rect l="l" t="t" r="r" b="b"/>
            <a:pathLst>
              <a:path w="5630301" h="5017325">
                <a:moveTo>
                  <a:pt x="0" y="0"/>
                </a:moveTo>
                <a:lnTo>
                  <a:pt x="5630302" y="0"/>
                </a:lnTo>
                <a:lnTo>
                  <a:pt x="5630302" y="5017324"/>
                </a:lnTo>
                <a:lnTo>
                  <a:pt x="0" y="50173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9671B86-29D6-2801-BFAB-9629C6D19FBC}"/>
              </a:ext>
            </a:extLst>
          </p:cNvPr>
          <p:cNvSpPr/>
          <p:nvPr/>
        </p:nvSpPr>
        <p:spPr>
          <a:xfrm>
            <a:off x="5521473" y="4402022"/>
            <a:ext cx="3355958" cy="2872509"/>
          </a:xfrm>
          <a:custGeom>
            <a:avLst/>
            <a:gdLst/>
            <a:ahLst/>
            <a:cxnLst/>
            <a:rect l="l" t="t" r="r" b="b"/>
            <a:pathLst>
              <a:path w="5682731" h="5056118">
                <a:moveTo>
                  <a:pt x="0" y="0"/>
                </a:moveTo>
                <a:lnTo>
                  <a:pt x="5682731" y="0"/>
                </a:lnTo>
                <a:lnTo>
                  <a:pt x="5682731" y="5056118"/>
                </a:lnTo>
                <a:lnTo>
                  <a:pt x="0" y="50561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DE3D68-E584-C935-C868-FA457218A40F}"/>
              </a:ext>
            </a:extLst>
          </p:cNvPr>
          <p:cNvSpPr/>
          <p:nvPr/>
        </p:nvSpPr>
        <p:spPr>
          <a:xfrm>
            <a:off x="5688780" y="4643666"/>
            <a:ext cx="752198" cy="3580123"/>
          </a:xfrm>
          <a:prstGeom prst="rect">
            <a:avLst/>
          </a:prstGeom>
          <a:solidFill>
            <a:srgbClr val="0808B8"/>
          </a:solidFill>
          <a:ln>
            <a:solidFill>
              <a:srgbClr val="080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210E19-B311-0D60-63DA-2DB6C49632A7}"/>
              </a:ext>
            </a:extLst>
          </p:cNvPr>
          <p:cNvSpPr/>
          <p:nvPr/>
        </p:nvSpPr>
        <p:spPr>
          <a:xfrm>
            <a:off x="11334443" y="4620689"/>
            <a:ext cx="740876" cy="34764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94D92FC4-9AD9-A7F1-E132-795A74312655}"/>
              </a:ext>
            </a:extLst>
          </p:cNvPr>
          <p:cNvSpPr/>
          <p:nvPr/>
        </p:nvSpPr>
        <p:spPr>
          <a:xfrm rot="2105584">
            <a:off x="14727260" y="79451"/>
            <a:ext cx="2077144" cy="2103921"/>
          </a:xfrm>
          <a:custGeom>
            <a:avLst/>
            <a:gdLst/>
            <a:ahLst/>
            <a:cxnLst/>
            <a:rect l="l" t="t" r="r" b="b"/>
            <a:pathLst>
              <a:path w="2077144" h="2103921">
                <a:moveTo>
                  <a:pt x="0" y="0"/>
                </a:moveTo>
                <a:lnTo>
                  <a:pt x="2077144" y="0"/>
                </a:lnTo>
                <a:lnTo>
                  <a:pt x="2077144" y="2103921"/>
                </a:lnTo>
                <a:lnTo>
                  <a:pt x="0" y="21039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7C76F6CE-FBC9-9CC6-A185-AABEFEC5A787}"/>
              </a:ext>
            </a:extLst>
          </p:cNvPr>
          <p:cNvSpPr/>
          <p:nvPr/>
        </p:nvSpPr>
        <p:spPr>
          <a:xfrm rot="1048390">
            <a:off x="790374" y="-165331"/>
            <a:ext cx="2219182" cy="1883530"/>
          </a:xfrm>
          <a:custGeom>
            <a:avLst/>
            <a:gdLst/>
            <a:ahLst/>
            <a:cxnLst/>
            <a:rect l="l" t="t" r="r" b="b"/>
            <a:pathLst>
              <a:path w="2219182" h="1883530">
                <a:moveTo>
                  <a:pt x="0" y="0"/>
                </a:moveTo>
                <a:lnTo>
                  <a:pt x="2219182" y="0"/>
                </a:lnTo>
                <a:lnTo>
                  <a:pt x="2219182" y="1883530"/>
                </a:lnTo>
                <a:lnTo>
                  <a:pt x="0" y="18835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398A7F40-8DB4-72FC-C31F-032983B78BC6}"/>
              </a:ext>
            </a:extLst>
          </p:cNvPr>
          <p:cNvSpPr/>
          <p:nvPr/>
        </p:nvSpPr>
        <p:spPr>
          <a:xfrm>
            <a:off x="14419321" y="7697772"/>
            <a:ext cx="4440234" cy="2438619"/>
          </a:xfrm>
          <a:custGeom>
            <a:avLst/>
            <a:gdLst/>
            <a:ahLst/>
            <a:cxnLst/>
            <a:rect l="l" t="t" r="r" b="b"/>
            <a:pathLst>
              <a:path w="4440234" h="2490908">
                <a:moveTo>
                  <a:pt x="0" y="0"/>
                </a:moveTo>
                <a:lnTo>
                  <a:pt x="4440234" y="0"/>
                </a:lnTo>
                <a:lnTo>
                  <a:pt x="4440234" y="2490908"/>
                </a:lnTo>
                <a:lnTo>
                  <a:pt x="0" y="24909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485" b="-6485"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2EBA51C3-B1E8-AC25-A842-E906BEC85013}"/>
              </a:ext>
            </a:extLst>
          </p:cNvPr>
          <p:cNvSpPr/>
          <p:nvPr/>
        </p:nvSpPr>
        <p:spPr>
          <a:xfrm>
            <a:off x="199943" y="6863252"/>
            <a:ext cx="2356660" cy="3273139"/>
          </a:xfrm>
          <a:custGeom>
            <a:avLst/>
            <a:gdLst/>
            <a:ahLst/>
            <a:cxnLst/>
            <a:rect l="l" t="t" r="r" b="b"/>
            <a:pathLst>
              <a:path w="2356660" h="3273139">
                <a:moveTo>
                  <a:pt x="0" y="0"/>
                </a:moveTo>
                <a:lnTo>
                  <a:pt x="2356660" y="0"/>
                </a:lnTo>
                <a:lnTo>
                  <a:pt x="2356660" y="3273139"/>
                </a:lnTo>
                <a:lnTo>
                  <a:pt x="0" y="32731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590058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A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A56B4C-D281-CCD2-2B40-86D4ED24A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1">
            <a:extLst>
              <a:ext uri="{FF2B5EF4-FFF2-40B4-BE49-F238E27FC236}">
                <a16:creationId xmlns:a16="http://schemas.microsoft.com/office/drawing/2014/main" id="{AFDC1E58-CFC4-D3E7-4B1D-3E164772359A}"/>
              </a:ext>
            </a:extLst>
          </p:cNvPr>
          <p:cNvSpPr/>
          <p:nvPr/>
        </p:nvSpPr>
        <p:spPr>
          <a:xfrm flipH="1">
            <a:off x="9953296" y="167008"/>
            <a:ext cx="2611055" cy="1681153"/>
          </a:xfrm>
          <a:custGeom>
            <a:avLst/>
            <a:gdLst/>
            <a:ahLst/>
            <a:cxnLst/>
            <a:rect l="l" t="t" r="r" b="b"/>
            <a:pathLst>
              <a:path w="2611055" h="1681153">
                <a:moveTo>
                  <a:pt x="2611054" y="0"/>
                </a:moveTo>
                <a:lnTo>
                  <a:pt x="0" y="0"/>
                </a:lnTo>
                <a:lnTo>
                  <a:pt x="0" y="1681153"/>
                </a:lnTo>
                <a:lnTo>
                  <a:pt x="2611054" y="1681153"/>
                </a:lnTo>
                <a:lnTo>
                  <a:pt x="2611054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B90A2154-4995-FE2B-E61D-9467FB8E14B5}"/>
              </a:ext>
            </a:extLst>
          </p:cNvPr>
          <p:cNvSpPr/>
          <p:nvPr/>
        </p:nvSpPr>
        <p:spPr>
          <a:xfrm>
            <a:off x="9956934" y="8494280"/>
            <a:ext cx="2363390" cy="1255219"/>
          </a:xfrm>
          <a:custGeom>
            <a:avLst/>
            <a:gdLst/>
            <a:ahLst/>
            <a:cxnLst/>
            <a:rect l="l" t="t" r="r" b="b"/>
            <a:pathLst>
              <a:path w="2363390" h="1255219">
                <a:moveTo>
                  <a:pt x="0" y="0"/>
                </a:moveTo>
                <a:lnTo>
                  <a:pt x="2363389" y="0"/>
                </a:lnTo>
                <a:lnTo>
                  <a:pt x="2363389" y="1255219"/>
                </a:lnTo>
                <a:lnTo>
                  <a:pt x="0" y="12552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7947" b="-6723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C274394A-9F67-7D80-CCF6-54A4BDD6235C}"/>
              </a:ext>
            </a:extLst>
          </p:cNvPr>
          <p:cNvSpPr/>
          <p:nvPr/>
        </p:nvSpPr>
        <p:spPr>
          <a:xfrm>
            <a:off x="15814985" y="541128"/>
            <a:ext cx="1444313" cy="641372"/>
          </a:xfrm>
          <a:custGeom>
            <a:avLst/>
            <a:gdLst/>
            <a:ahLst/>
            <a:cxnLst/>
            <a:rect l="l" t="t" r="r" b="b"/>
            <a:pathLst>
              <a:path w="1444313" h="641372">
                <a:moveTo>
                  <a:pt x="0" y="0"/>
                </a:moveTo>
                <a:lnTo>
                  <a:pt x="1444313" y="0"/>
                </a:lnTo>
                <a:lnTo>
                  <a:pt x="1444313" y="641372"/>
                </a:lnTo>
                <a:lnTo>
                  <a:pt x="0" y="6413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186192" r="-973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79079174-61C1-C2C4-A141-13A86D3F16E7}"/>
              </a:ext>
            </a:extLst>
          </p:cNvPr>
          <p:cNvGrpSpPr/>
          <p:nvPr/>
        </p:nvGrpSpPr>
        <p:grpSpPr>
          <a:xfrm>
            <a:off x="2483455" y="2054339"/>
            <a:ext cx="12420601" cy="8153400"/>
            <a:chOff x="0" y="0"/>
            <a:chExt cx="4246824" cy="2525043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748C6D6E-694D-7AC9-DEA3-8637D6C6CF2E}"/>
                </a:ext>
              </a:extLst>
            </p:cNvPr>
            <p:cNvSpPr/>
            <p:nvPr/>
          </p:nvSpPr>
          <p:spPr>
            <a:xfrm>
              <a:off x="0" y="0"/>
              <a:ext cx="4246824" cy="2525043"/>
            </a:xfrm>
            <a:custGeom>
              <a:avLst/>
              <a:gdLst/>
              <a:ahLst/>
              <a:cxnLst/>
              <a:rect l="l" t="t" r="r" b="b"/>
              <a:pathLst>
                <a:path w="4246824" h="2525043">
                  <a:moveTo>
                    <a:pt x="24487" y="0"/>
                  </a:moveTo>
                  <a:lnTo>
                    <a:pt x="4222338" y="0"/>
                  </a:lnTo>
                  <a:cubicBezTo>
                    <a:pt x="4228832" y="0"/>
                    <a:pt x="4235060" y="2580"/>
                    <a:pt x="4239652" y="7172"/>
                  </a:cubicBezTo>
                  <a:cubicBezTo>
                    <a:pt x="4244244" y="11764"/>
                    <a:pt x="4246824" y="17992"/>
                    <a:pt x="4246824" y="24487"/>
                  </a:cubicBezTo>
                  <a:lnTo>
                    <a:pt x="4246824" y="2500557"/>
                  </a:lnTo>
                  <a:cubicBezTo>
                    <a:pt x="4246824" y="2514080"/>
                    <a:pt x="4235861" y="2525043"/>
                    <a:pt x="4222338" y="2525043"/>
                  </a:cubicBezTo>
                  <a:lnTo>
                    <a:pt x="24487" y="2525043"/>
                  </a:lnTo>
                  <a:cubicBezTo>
                    <a:pt x="17992" y="2525043"/>
                    <a:pt x="11764" y="2522463"/>
                    <a:pt x="7172" y="2517871"/>
                  </a:cubicBezTo>
                  <a:cubicBezTo>
                    <a:pt x="2580" y="2513279"/>
                    <a:pt x="0" y="2507051"/>
                    <a:pt x="0" y="2500557"/>
                  </a:cubicBezTo>
                  <a:lnTo>
                    <a:pt x="0" y="24487"/>
                  </a:lnTo>
                  <a:cubicBezTo>
                    <a:pt x="0" y="10963"/>
                    <a:pt x="10963" y="0"/>
                    <a:pt x="24487" y="0"/>
                  </a:cubicBezTo>
                  <a:close/>
                </a:path>
              </a:pathLst>
            </a:custGeom>
            <a:solidFill>
              <a:srgbClr val="FFFFFF"/>
            </a:solidFill>
            <a:ln w="1714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08BF3E3D-C743-5E3B-7A74-3937022C63F5}"/>
                </a:ext>
              </a:extLst>
            </p:cNvPr>
            <p:cNvSpPr txBox="1"/>
            <p:nvPr/>
          </p:nvSpPr>
          <p:spPr>
            <a:xfrm>
              <a:off x="0" y="-47625"/>
              <a:ext cx="4246824" cy="25726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Box 2">
            <a:extLst>
              <a:ext uri="{FF2B5EF4-FFF2-40B4-BE49-F238E27FC236}">
                <a16:creationId xmlns:a16="http://schemas.microsoft.com/office/drawing/2014/main" id="{CC789A7D-8FA3-0662-6549-C428A8346AA8}"/>
              </a:ext>
            </a:extLst>
          </p:cNvPr>
          <p:cNvSpPr txBox="1"/>
          <p:nvPr/>
        </p:nvSpPr>
        <p:spPr>
          <a:xfrm>
            <a:off x="1682164" y="1810946"/>
            <a:ext cx="8496131" cy="1987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964329">
                        <a:alpha val="100000"/>
                      </a:srgbClr>
                    </a:gs>
                    <a:gs pos="100000">
                      <a:srgbClr val="2A317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uLnTx/>
                <a:uFillTx/>
                <a:latin typeface="Oilvare Base"/>
                <a:ea typeface="Oilvare Base"/>
                <a:cs typeface="Oilvare Base"/>
                <a:sym typeface="Oilvare Base"/>
              </a:rPr>
              <a:t>Khác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64329">
                        <a:alpha val="100000"/>
                      </a:srgbClr>
                    </a:gs>
                    <a:gs pos="100000">
                      <a:srgbClr val="2A317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uLnTx/>
                <a:uFillTx/>
                <a:latin typeface="Oilvare Base"/>
                <a:ea typeface="Oilvare Base"/>
                <a:cs typeface="Oilvare Base"/>
                <a:sym typeface="Oilvare Base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964329">
                        <a:alpha val="100000"/>
                      </a:srgbClr>
                    </a:gs>
                    <a:gs pos="100000">
                      <a:srgbClr val="2A317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uLnTx/>
                <a:uFillTx/>
                <a:latin typeface="Oilvare Base"/>
                <a:ea typeface="Oilvare Base"/>
                <a:cs typeface="Oilvare Base"/>
                <a:sym typeface="Oilvare Base"/>
              </a:rPr>
              <a:t>nhau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964329">
                      <a:alpha val="100000"/>
                    </a:srgbClr>
                  </a:gs>
                  <a:gs pos="100000">
                    <a:srgbClr val="2A3176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/>
              <a:uLnTx/>
              <a:uFillTx/>
              <a:latin typeface="Oilvare Base"/>
              <a:ea typeface="Oilvare Base"/>
              <a:cs typeface="Oilvare Base"/>
              <a:sym typeface="Oilvare Base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73DC598B-0A28-4D64-6D4F-C852B55945AB}"/>
              </a:ext>
            </a:extLst>
          </p:cNvPr>
          <p:cNvSpPr/>
          <p:nvPr/>
        </p:nvSpPr>
        <p:spPr>
          <a:xfrm>
            <a:off x="8865227" y="4727863"/>
            <a:ext cx="3134473" cy="2594964"/>
          </a:xfrm>
          <a:custGeom>
            <a:avLst/>
            <a:gdLst/>
            <a:ahLst/>
            <a:cxnLst/>
            <a:rect l="l" t="t" r="r" b="b"/>
            <a:pathLst>
              <a:path w="5630301" h="5017325">
                <a:moveTo>
                  <a:pt x="0" y="0"/>
                </a:moveTo>
                <a:lnTo>
                  <a:pt x="5630302" y="0"/>
                </a:lnTo>
                <a:lnTo>
                  <a:pt x="5630302" y="5017324"/>
                </a:lnTo>
                <a:lnTo>
                  <a:pt x="0" y="50173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9B318EB9-4796-D9D0-9CAF-B982C1C7D5E0}"/>
              </a:ext>
            </a:extLst>
          </p:cNvPr>
          <p:cNvSpPr/>
          <p:nvPr/>
        </p:nvSpPr>
        <p:spPr>
          <a:xfrm>
            <a:off x="5341962" y="4500583"/>
            <a:ext cx="3355958" cy="2872509"/>
          </a:xfrm>
          <a:custGeom>
            <a:avLst/>
            <a:gdLst/>
            <a:ahLst/>
            <a:cxnLst/>
            <a:rect l="l" t="t" r="r" b="b"/>
            <a:pathLst>
              <a:path w="5682731" h="5056118">
                <a:moveTo>
                  <a:pt x="0" y="0"/>
                </a:moveTo>
                <a:lnTo>
                  <a:pt x="5682731" y="0"/>
                </a:lnTo>
                <a:lnTo>
                  <a:pt x="5682731" y="5056118"/>
                </a:lnTo>
                <a:lnTo>
                  <a:pt x="0" y="50561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D007F7-0DE6-5CA2-F061-135D062F6CC2}"/>
              </a:ext>
            </a:extLst>
          </p:cNvPr>
          <p:cNvSpPr/>
          <p:nvPr/>
        </p:nvSpPr>
        <p:spPr>
          <a:xfrm>
            <a:off x="5509269" y="4742227"/>
            <a:ext cx="752198" cy="3580123"/>
          </a:xfrm>
          <a:prstGeom prst="rect">
            <a:avLst/>
          </a:prstGeom>
          <a:solidFill>
            <a:srgbClr val="0808B8"/>
          </a:solidFill>
          <a:ln>
            <a:solidFill>
              <a:srgbClr val="080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A64F2BC-EE38-2B64-F16C-841C51151121}"/>
              </a:ext>
            </a:extLst>
          </p:cNvPr>
          <p:cNvSpPr/>
          <p:nvPr/>
        </p:nvSpPr>
        <p:spPr>
          <a:xfrm>
            <a:off x="11258824" y="4794080"/>
            <a:ext cx="740876" cy="34764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4240C483-8C63-DF4F-4961-2ADB49E83215}"/>
              </a:ext>
            </a:extLst>
          </p:cNvPr>
          <p:cNvSpPr/>
          <p:nvPr/>
        </p:nvSpPr>
        <p:spPr>
          <a:xfrm rot="-829507">
            <a:off x="74296" y="610981"/>
            <a:ext cx="4033839" cy="111088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1" y="0"/>
                </a:lnTo>
                <a:lnTo>
                  <a:pt x="4309581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AC3A22D6-5410-9D23-92A0-94145B9C1514}"/>
              </a:ext>
            </a:extLst>
          </p:cNvPr>
          <p:cNvSpPr/>
          <p:nvPr/>
        </p:nvSpPr>
        <p:spPr>
          <a:xfrm rot="1329033">
            <a:off x="13282928" y="-56615"/>
            <a:ext cx="1813481" cy="1836859"/>
          </a:xfrm>
          <a:custGeom>
            <a:avLst/>
            <a:gdLst/>
            <a:ahLst/>
            <a:cxnLst/>
            <a:rect l="l" t="t" r="r" b="b"/>
            <a:pathLst>
              <a:path w="1813481" h="1836859">
                <a:moveTo>
                  <a:pt x="0" y="0"/>
                </a:moveTo>
                <a:lnTo>
                  <a:pt x="1813481" y="0"/>
                </a:lnTo>
                <a:lnTo>
                  <a:pt x="1813481" y="1836859"/>
                </a:lnTo>
                <a:lnTo>
                  <a:pt x="0" y="18368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80626606-1573-8696-F208-4A75D4CA98E7}"/>
              </a:ext>
            </a:extLst>
          </p:cNvPr>
          <p:cNvSpPr/>
          <p:nvPr/>
        </p:nvSpPr>
        <p:spPr>
          <a:xfrm rot="1048390">
            <a:off x="15382156" y="1028927"/>
            <a:ext cx="2822737" cy="2395798"/>
          </a:xfrm>
          <a:custGeom>
            <a:avLst/>
            <a:gdLst/>
            <a:ahLst/>
            <a:cxnLst/>
            <a:rect l="l" t="t" r="r" b="b"/>
            <a:pathLst>
              <a:path w="2822737" h="2395798">
                <a:moveTo>
                  <a:pt x="0" y="0"/>
                </a:moveTo>
                <a:lnTo>
                  <a:pt x="2822738" y="0"/>
                </a:lnTo>
                <a:lnTo>
                  <a:pt x="2822738" y="2395799"/>
                </a:lnTo>
                <a:lnTo>
                  <a:pt x="0" y="23957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AE04B0AF-0665-F36F-39B4-B53753DE0AB3}"/>
              </a:ext>
            </a:extLst>
          </p:cNvPr>
          <p:cNvSpPr/>
          <p:nvPr/>
        </p:nvSpPr>
        <p:spPr>
          <a:xfrm>
            <a:off x="-195135" y="8205447"/>
            <a:ext cx="3935330" cy="2454662"/>
          </a:xfrm>
          <a:custGeom>
            <a:avLst/>
            <a:gdLst/>
            <a:ahLst/>
            <a:cxnLst/>
            <a:rect l="l" t="t" r="r" b="b"/>
            <a:pathLst>
              <a:path w="3935330" h="2454662">
                <a:moveTo>
                  <a:pt x="0" y="0"/>
                </a:moveTo>
                <a:lnTo>
                  <a:pt x="3935330" y="0"/>
                </a:lnTo>
                <a:lnTo>
                  <a:pt x="3935330" y="2454662"/>
                </a:lnTo>
                <a:lnTo>
                  <a:pt x="0" y="24546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A40FD64C-C4C9-A47C-8234-598EBF5599D4}"/>
              </a:ext>
            </a:extLst>
          </p:cNvPr>
          <p:cNvSpPr/>
          <p:nvPr/>
        </p:nvSpPr>
        <p:spPr>
          <a:xfrm>
            <a:off x="15568924" y="6532288"/>
            <a:ext cx="2216299" cy="3934836"/>
          </a:xfrm>
          <a:custGeom>
            <a:avLst/>
            <a:gdLst/>
            <a:ahLst/>
            <a:cxnLst/>
            <a:rect l="l" t="t" r="r" b="b"/>
            <a:pathLst>
              <a:path w="3909060" h="4114800">
                <a:moveTo>
                  <a:pt x="0" y="0"/>
                </a:moveTo>
                <a:lnTo>
                  <a:pt x="3909060" y="0"/>
                </a:lnTo>
                <a:lnTo>
                  <a:pt x="3909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234666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1" y="1104900"/>
            <a:ext cx="17297399" cy="1523494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9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Hoạt</a:t>
            </a:r>
            <a:r>
              <a:rPr lang="en-US" sz="9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9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động</a:t>
            </a:r>
            <a:r>
              <a:rPr lang="en-US" sz="9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3: </a:t>
            </a:r>
            <a:r>
              <a:rPr lang="en-US" sz="9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Trò</a:t>
            </a:r>
            <a:r>
              <a:rPr lang="en-US" sz="9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9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chơi</a:t>
            </a:r>
            <a:r>
              <a:rPr lang="en-US" sz="9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9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xé</a:t>
            </a:r>
            <a:r>
              <a:rPr lang="en-US" sz="9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9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túi</a:t>
            </a:r>
            <a:r>
              <a:rPr lang="en-US" sz="9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9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mù</a:t>
            </a:r>
            <a:endParaRPr lang="vi-VN" sz="9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7298A41C-6BE2-4C70-54B2-C1224FCAE01F}"/>
              </a:ext>
            </a:extLst>
          </p:cNvPr>
          <p:cNvSpPr/>
          <p:nvPr/>
        </p:nvSpPr>
        <p:spPr>
          <a:xfrm>
            <a:off x="16042893" y="3171513"/>
            <a:ext cx="2418551" cy="5714425"/>
          </a:xfrm>
          <a:custGeom>
            <a:avLst/>
            <a:gdLst/>
            <a:ahLst/>
            <a:cxnLst/>
            <a:rect l="l" t="t" r="r" b="b"/>
            <a:pathLst>
              <a:path w="3154680" h="8229600">
                <a:moveTo>
                  <a:pt x="0" y="0"/>
                </a:moveTo>
                <a:lnTo>
                  <a:pt x="3154680" y="0"/>
                </a:lnTo>
                <a:lnTo>
                  <a:pt x="31546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9237F281-4CC1-4717-9A6A-CAA112EFDE9F}"/>
              </a:ext>
            </a:extLst>
          </p:cNvPr>
          <p:cNvSpPr/>
          <p:nvPr/>
        </p:nvSpPr>
        <p:spPr>
          <a:xfrm>
            <a:off x="297863" y="6431276"/>
            <a:ext cx="3935330" cy="2454662"/>
          </a:xfrm>
          <a:custGeom>
            <a:avLst/>
            <a:gdLst/>
            <a:ahLst/>
            <a:cxnLst/>
            <a:rect l="l" t="t" r="r" b="b"/>
            <a:pathLst>
              <a:path w="3935330" h="2454662">
                <a:moveTo>
                  <a:pt x="0" y="0"/>
                </a:moveTo>
                <a:lnTo>
                  <a:pt x="3935330" y="0"/>
                </a:lnTo>
                <a:lnTo>
                  <a:pt x="3935330" y="2454662"/>
                </a:lnTo>
                <a:lnTo>
                  <a:pt x="0" y="2454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1CDF797D-1BB3-E4C3-25F9-32A3F633B0A5}"/>
              </a:ext>
            </a:extLst>
          </p:cNvPr>
          <p:cNvSpPr/>
          <p:nvPr/>
        </p:nvSpPr>
        <p:spPr>
          <a:xfrm>
            <a:off x="5447778" y="3918470"/>
            <a:ext cx="4749242" cy="4689876"/>
          </a:xfrm>
          <a:custGeom>
            <a:avLst/>
            <a:gdLst/>
            <a:ahLst/>
            <a:cxnLst/>
            <a:rect l="l" t="t" r="r" b="b"/>
            <a:pathLst>
              <a:path w="4749242" h="4689876">
                <a:moveTo>
                  <a:pt x="0" y="0"/>
                </a:moveTo>
                <a:lnTo>
                  <a:pt x="4749242" y="0"/>
                </a:lnTo>
                <a:lnTo>
                  <a:pt x="4749242" y="4689876"/>
                </a:lnTo>
                <a:lnTo>
                  <a:pt x="0" y="46898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7B96B1E2-988D-BF11-6EEB-ECEBBDD60FBF}"/>
              </a:ext>
            </a:extLst>
          </p:cNvPr>
          <p:cNvSpPr/>
          <p:nvPr/>
        </p:nvSpPr>
        <p:spPr>
          <a:xfrm>
            <a:off x="11411605" y="5165947"/>
            <a:ext cx="3946940" cy="3719991"/>
          </a:xfrm>
          <a:custGeom>
            <a:avLst/>
            <a:gdLst/>
            <a:ahLst/>
            <a:cxnLst/>
            <a:rect l="l" t="t" r="r" b="b"/>
            <a:pathLst>
              <a:path w="3946940" h="3719991">
                <a:moveTo>
                  <a:pt x="0" y="0"/>
                </a:moveTo>
                <a:lnTo>
                  <a:pt x="3946940" y="0"/>
                </a:lnTo>
                <a:lnTo>
                  <a:pt x="3946940" y="3719991"/>
                </a:lnTo>
                <a:lnTo>
                  <a:pt x="0" y="37199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561B1B6C-DF99-A99F-0325-5037F17B7181}"/>
              </a:ext>
            </a:extLst>
          </p:cNvPr>
          <p:cNvSpPr/>
          <p:nvPr/>
        </p:nvSpPr>
        <p:spPr>
          <a:xfrm>
            <a:off x="0" y="-70757"/>
            <a:ext cx="2133023" cy="2128304"/>
          </a:xfrm>
          <a:custGeom>
            <a:avLst/>
            <a:gdLst/>
            <a:ahLst/>
            <a:cxnLst/>
            <a:rect l="l" t="t" r="r" b="b"/>
            <a:pathLst>
              <a:path w="2133023" h="2128304">
                <a:moveTo>
                  <a:pt x="0" y="0"/>
                </a:moveTo>
                <a:lnTo>
                  <a:pt x="2133023" y="0"/>
                </a:lnTo>
                <a:lnTo>
                  <a:pt x="2133023" y="2128304"/>
                </a:lnTo>
                <a:lnTo>
                  <a:pt x="0" y="21283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90509B-08A6-5C70-6C6B-C77822C51B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444" y="8602903"/>
            <a:ext cx="18288000" cy="198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853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-1.48148E-6 L 3.33333E-6 -0.072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6843827" y="1631211"/>
            <a:ext cx="2466662" cy="905937"/>
          </a:xfrm>
          <a:custGeom>
            <a:avLst/>
            <a:gdLst/>
            <a:ahLst/>
            <a:cxnLst/>
            <a:rect l="l" t="t" r="r" b="b"/>
            <a:pathLst>
              <a:path w="2466661" h="905937">
                <a:moveTo>
                  <a:pt x="0" y="0"/>
                </a:moveTo>
                <a:lnTo>
                  <a:pt x="2466661" y="0"/>
                </a:lnTo>
                <a:lnTo>
                  <a:pt x="2466661" y="905938"/>
                </a:lnTo>
                <a:lnTo>
                  <a:pt x="0" y="9059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1018789" y="4591080"/>
            <a:ext cx="2466662" cy="905937"/>
          </a:xfrm>
          <a:custGeom>
            <a:avLst/>
            <a:gdLst/>
            <a:ahLst/>
            <a:cxnLst/>
            <a:rect l="l" t="t" r="r" b="b"/>
            <a:pathLst>
              <a:path w="2466661" h="905937">
                <a:moveTo>
                  <a:pt x="0" y="0"/>
                </a:moveTo>
                <a:lnTo>
                  <a:pt x="2466661" y="0"/>
                </a:lnTo>
                <a:lnTo>
                  <a:pt x="2466661" y="905938"/>
                </a:lnTo>
                <a:lnTo>
                  <a:pt x="0" y="9059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9A1CCDCB-B9EE-226F-34C2-FAB4923CF6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7738" y="7353387"/>
            <a:ext cx="3572018" cy="2152833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97A91AA5-780D-8891-4DD4-9B4855BCE6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5367" y="3525884"/>
            <a:ext cx="3418139" cy="2060090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  <a:extLst>
              <a:ext uri="{FF2B5EF4-FFF2-40B4-BE49-F238E27FC236}">
                <a16:creationId xmlns:a16="http://schemas.microsoft.com/office/drawing/2014/main" id="{28C16777-80CF-C25D-5724-E2A6D57A47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51590" y="3598067"/>
            <a:ext cx="3418136" cy="206009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id="{7FC9CBA1-8159-951C-51E1-94C642777C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37305" y="7251720"/>
            <a:ext cx="3740708" cy="2254500"/>
          </a:xfrm>
          <a:prstGeom prst="rect">
            <a:avLst/>
          </a:prstGeom>
        </p:spPr>
      </p:pic>
      <p:sp>
        <p:nvSpPr>
          <p:cNvPr id="12" name="Freeform 7">
            <a:hlinkClick r:id="rId14" action="ppaction://hlinksldjump"/>
            <a:extLst>
              <a:ext uri="{FF2B5EF4-FFF2-40B4-BE49-F238E27FC236}">
                <a16:creationId xmlns:a16="http://schemas.microsoft.com/office/drawing/2014/main" id="{1101FC87-A72D-496B-EEA7-3AA149BE369F}"/>
              </a:ext>
            </a:extLst>
          </p:cNvPr>
          <p:cNvSpPr/>
          <p:nvPr/>
        </p:nvSpPr>
        <p:spPr>
          <a:xfrm>
            <a:off x="12018547" y="3630568"/>
            <a:ext cx="3449135" cy="1955405"/>
          </a:xfrm>
          <a:custGeom>
            <a:avLst/>
            <a:gdLst/>
            <a:ahLst/>
            <a:cxnLst/>
            <a:rect l="l" t="t" r="r" b="b"/>
            <a:pathLst>
              <a:path w="4042693" h="2274015">
                <a:moveTo>
                  <a:pt x="0" y="0"/>
                </a:moveTo>
                <a:lnTo>
                  <a:pt x="4042693" y="0"/>
                </a:lnTo>
                <a:lnTo>
                  <a:pt x="4042693" y="2274015"/>
                </a:lnTo>
                <a:lnTo>
                  <a:pt x="0" y="227401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18222" t="-18854" r="-17178" b="-18331"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31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4630" y="2326411"/>
            <a:ext cx="1559610" cy="13698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93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9047" y="2259793"/>
            <a:ext cx="1428497" cy="13382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6532" l="904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48996" y="2459332"/>
            <a:ext cx="1344141" cy="12368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070" b="100000" l="0" r="89674">
                        <a14:foregroundMark x1="44565" y1="41279" x2="48370" y2="668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3859" y="6217765"/>
            <a:ext cx="1470153" cy="1374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75" b="89785" l="1622" r="989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03296" y="5975871"/>
            <a:ext cx="1478415" cy="1486407"/>
          </a:xfrm>
          <a:prstGeom prst="rect">
            <a:avLst/>
          </a:prstGeom>
        </p:spPr>
      </p:pic>
      <p:pic>
        <p:nvPicPr>
          <p:cNvPr id="18" name="free-soul-funny-cartoon-music-with-drum-beats-looped-381983.mp3">
            <a:hlinkClick r:id="" action="ppaction://media"/>
            <a:extLst>
              <a:ext uri="{FF2B5EF4-FFF2-40B4-BE49-F238E27FC236}">
                <a16:creationId xmlns:a16="http://schemas.microsoft.com/office/drawing/2014/main" id="{73BD5932-4802-F4A5-9BAA-F6856078DF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3460950" y="6457950"/>
            <a:ext cx="2718069" cy="2718069"/>
          </a:xfrm>
          <a:prstGeom prst="rect">
            <a:avLst/>
          </a:prstGeom>
        </p:spPr>
      </p:pic>
      <p:pic>
        <p:nvPicPr>
          <p:cNvPr id="20" name="Picture 19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2703046" y="7404203"/>
            <a:ext cx="3644678" cy="21974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551" b="99438" l="9645" r="94924">
                        <a14:foregroundMark x1="46701" y1="37640" x2="58376" y2="64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40995" y="6095366"/>
            <a:ext cx="1459394" cy="13186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257800" y="1098167"/>
            <a:ext cx="7772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38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7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64305" y="735209"/>
            <a:ext cx="13183244" cy="1154162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vi-V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Bé hãy chọn đúng chữ </a:t>
            </a:r>
            <a:r>
              <a:rPr lang="vi-VN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vi-V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  <a:endParaRPr lang="en-US" sz="6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IK TOK: cotien.mamnon">
            <a:extLst>
              <a:ext uri="{FF2B5EF4-FFF2-40B4-BE49-F238E27FC236}">
                <a16:creationId xmlns:a16="http://schemas.microsoft.com/office/drawing/2014/main" id="{BC9F10DC-61ED-01D6-D8E4-B43E6BE494F2}"/>
              </a:ext>
            </a:extLst>
          </p:cNvPr>
          <p:cNvSpPr/>
          <p:nvPr/>
        </p:nvSpPr>
        <p:spPr>
          <a:xfrm>
            <a:off x="12635759" y="3804488"/>
            <a:ext cx="3529821" cy="4532148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1371669">
              <a:defRPr/>
            </a:pPr>
            <a:endParaRPr lang="en-US" sz="400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sai">
            <a:extLst>
              <a:ext uri="{FF2B5EF4-FFF2-40B4-BE49-F238E27FC236}">
                <a16:creationId xmlns:a16="http://schemas.microsoft.com/office/drawing/2014/main" id="{52F61EE1-BE7D-0F5F-5ECA-B822B08DDF08}"/>
              </a:ext>
            </a:extLst>
          </p:cNvPr>
          <p:cNvSpPr/>
          <p:nvPr/>
        </p:nvSpPr>
        <p:spPr>
          <a:xfrm>
            <a:off x="7948776" y="3961406"/>
            <a:ext cx="3407829" cy="4580988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1371669">
              <a:defRPr/>
            </a:pPr>
            <a:endParaRPr lang="en-US" sz="400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sai">
            <a:extLst>
              <a:ext uri="{FF2B5EF4-FFF2-40B4-BE49-F238E27FC236}">
                <a16:creationId xmlns:a16="http://schemas.microsoft.com/office/drawing/2014/main" id="{4C72CD3E-72A5-E250-269D-0D2548EA5E15}"/>
              </a:ext>
            </a:extLst>
          </p:cNvPr>
          <p:cNvSpPr/>
          <p:nvPr/>
        </p:nvSpPr>
        <p:spPr>
          <a:xfrm>
            <a:off x="2854634" y="3987176"/>
            <a:ext cx="3379506" cy="4374167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1371669">
              <a:defRPr/>
            </a:pPr>
            <a:endParaRPr lang="en-US" sz="400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82" b="98182" l="4211" r="100000">
                        <a14:foregroundMark x1="42105" y1="38545" x2="57544" y2="64727"/>
                        <a14:foregroundMark x1="50526" y1="32000" x2="58246" y2="734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4055" y="8139554"/>
            <a:ext cx="1512954" cy="14598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61" b="100000" l="2365" r="100000">
                        <a14:foregroundMark x1="42905" y1="29693" x2="59122" y2="69283"/>
                        <a14:foregroundMark x1="65203" y1="26962" x2="62500" y2="68259"/>
                        <a14:foregroundMark x1="38514" y1="68259" x2="66892" y2="71672"/>
                        <a14:foregroundMark x1="54392" y1="17406" x2="55405" y2="60751"/>
                        <a14:foregroundMark x1="42568" y1="51877" x2="50676" y2="737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3059" y="8072795"/>
            <a:ext cx="1570712" cy="15547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5" b="95620" l="2288" r="9411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17230" y="8180741"/>
            <a:ext cx="1605252" cy="14373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84" b="97534" l="9967" r="996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89019" y="4407402"/>
            <a:ext cx="3165201" cy="3838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199" l="9496" r="899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3661" y="4531733"/>
            <a:ext cx="3483098" cy="36898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739" b="97101" l="9205" r="895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7755" y="4127579"/>
            <a:ext cx="2852775" cy="4118024"/>
          </a:xfrm>
          <a:prstGeom prst="rect">
            <a:avLst/>
          </a:prstGeom>
        </p:spPr>
      </p:pic>
      <p:pic>
        <p:nvPicPr>
          <p:cNvPr id="20" name="Picture 19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290722" y="9202184"/>
            <a:ext cx="1997279" cy="9116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4D66B40-0370-948E-7ECC-94EAF6479B54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58909" y="-490169"/>
            <a:ext cx="17789654" cy="10604001"/>
          </a:xfrm>
          <a:custGeom>
            <a:avLst/>
            <a:gdLst>
              <a:gd name="connsiteX0" fmla="*/ 0 w 5476302"/>
              <a:gd name="connsiteY0" fmla="*/ 0 h 3300533"/>
              <a:gd name="connsiteX1" fmla="*/ 2950098 w 5476302"/>
              <a:gd name="connsiteY1" fmla="*/ 0 h 3300533"/>
              <a:gd name="connsiteX2" fmla="*/ 2928884 w 5476302"/>
              <a:gd name="connsiteY2" fmla="*/ 42488 h 3300533"/>
              <a:gd name="connsiteX3" fmla="*/ 2748640 w 5476302"/>
              <a:gd name="connsiteY3" fmla="*/ 692251 h 3300533"/>
              <a:gd name="connsiteX4" fmla="*/ 2748640 w 5476302"/>
              <a:gd name="connsiteY4" fmla="*/ 1637361 h 3300533"/>
              <a:gd name="connsiteX5" fmla="*/ 5476302 w 5476302"/>
              <a:gd name="connsiteY5" fmla="*/ 1637361 h 3300533"/>
              <a:gd name="connsiteX6" fmla="*/ 5476302 w 5476302"/>
              <a:gd name="connsiteY6" fmla="*/ 1637362 h 3300533"/>
              <a:gd name="connsiteX7" fmla="*/ 2696734 w 5476302"/>
              <a:gd name="connsiteY7" fmla="*/ 1637362 h 3300533"/>
              <a:gd name="connsiteX8" fmla="*/ 2696734 w 5476302"/>
              <a:gd name="connsiteY8" fmla="*/ 2582472 h 3300533"/>
              <a:gd name="connsiteX9" fmla="*/ 2486996 w 5476302"/>
              <a:gd name="connsiteY9" fmla="*/ 3291304 h 3300533"/>
              <a:gd name="connsiteX10" fmla="*/ 2486484 w 5476302"/>
              <a:gd name="connsiteY10" fmla="*/ 3300533 h 3300533"/>
              <a:gd name="connsiteX11" fmla="*/ 0 w 5476302"/>
              <a:gd name="connsiteY11" fmla="*/ 3300533 h 330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76302" h="3300533">
                <a:moveTo>
                  <a:pt x="0" y="0"/>
                </a:moveTo>
                <a:lnTo>
                  <a:pt x="2950098" y="0"/>
                </a:lnTo>
                <a:lnTo>
                  <a:pt x="2928884" y="42488"/>
                </a:lnTo>
                <a:cubicBezTo>
                  <a:pt x="2780684" y="259075"/>
                  <a:pt x="2235948" y="475663"/>
                  <a:pt x="2748640" y="692251"/>
                </a:cubicBezTo>
                <a:cubicBezTo>
                  <a:pt x="3494375" y="1007288"/>
                  <a:pt x="2002906" y="1322324"/>
                  <a:pt x="2748640" y="1637361"/>
                </a:cubicBezTo>
                <a:lnTo>
                  <a:pt x="5476302" y="1637361"/>
                </a:lnTo>
                <a:lnTo>
                  <a:pt x="5476302" y="1637362"/>
                </a:lnTo>
                <a:lnTo>
                  <a:pt x="2696734" y="1637362"/>
                </a:lnTo>
                <a:cubicBezTo>
                  <a:pt x="3442469" y="1952399"/>
                  <a:pt x="1951000" y="2267435"/>
                  <a:pt x="2696734" y="2582472"/>
                </a:cubicBezTo>
                <a:cubicBezTo>
                  <a:pt x="3256035" y="2818750"/>
                  <a:pt x="2556909" y="3055027"/>
                  <a:pt x="2486996" y="3291304"/>
                </a:cubicBezTo>
                <a:lnTo>
                  <a:pt x="2486484" y="3300533"/>
                </a:lnTo>
                <a:lnTo>
                  <a:pt x="0" y="3300533"/>
                </a:lnTo>
                <a:close/>
              </a:path>
            </a:pathLst>
          </a:custGeom>
        </p:spPr>
      </p:pic>
      <p:pic>
        <p:nvPicPr>
          <p:cNvPr id="23" name="ÂM THANH XÉ KẸO">
            <a:hlinkClick r:id="" action="ppaction://media"/>
            <a:extLst>
              <a:ext uri="{FF2B5EF4-FFF2-40B4-BE49-F238E27FC236}">
                <a16:creationId xmlns:a16="http://schemas.microsoft.com/office/drawing/2014/main" id="{9EC4D8EB-F502-DD40-2CF6-DE1453B6AD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7" end="1061.1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1226005" y="7497836"/>
            <a:ext cx="2930610" cy="2930610"/>
          </a:xfrm>
          <a:prstGeom prst="rect">
            <a:avLst/>
          </a:prstGeom>
        </p:spPr>
      </p:pic>
      <p:pic>
        <p:nvPicPr>
          <p:cNvPr id="25" name="ÂM THANH XÉ KẸO">
            <a:hlinkClick r:id="" action="ppaction://media"/>
            <a:extLst>
              <a:ext uri="{FF2B5EF4-FFF2-40B4-BE49-F238E27FC236}">
                <a16:creationId xmlns:a16="http://schemas.microsoft.com/office/drawing/2014/main" id="{9EC4D8EB-F502-DD40-2CF6-DE1453B6AD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7" end="1061.1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0180281" y="3804488"/>
            <a:ext cx="2930610" cy="293061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946DE16-2CA0-7A8F-2140-2F25FC5AE051}"/>
              </a:ext>
            </a:extLst>
          </p:cNvPr>
          <p:cNvGrpSpPr/>
          <p:nvPr/>
        </p:nvGrpSpPr>
        <p:grpSpPr>
          <a:xfrm>
            <a:off x="14824682" y="281402"/>
            <a:ext cx="2866986" cy="2937681"/>
            <a:chOff x="5690333" y="739989"/>
            <a:chExt cx="3810000" cy="41148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031D746-4C9E-899C-D5B0-558A78E18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690333" y="739989"/>
              <a:ext cx="3810000" cy="4114800"/>
            </a:xfrm>
            <a:prstGeom prst="rect">
              <a:avLst/>
            </a:prstGeom>
          </p:spPr>
        </p:pic>
        <p:pic>
          <p:nvPicPr>
            <p:cNvPr id="28" name="ĐỒNG HỒ ĐẾM NGƯỢC 10s - MP4 - Phan Linh.mp4">
              <a:hlinkClick r:id="" action="ppaction://media"/>
              <a:extLst>
                <a:ext uri="{FF2B5EF4-FFF2-40B4-BE49-F238E27FC236}">
                  <a16:creationId xmlns:a16="http://schemas.microsoft.com/office/drawing/2014/main" id="{4257C6EB-4AFA-35F6-7068-2D7E7CCED89A}"/>
                </a:ext>
              </a:extLst>
            </p:cNvPr>
            <p:cNvPicPr>
              <a:picLocks noChangeAspect="1"/>
            </p:cNvPicPr>
            <p:nvPr>
              <a:videoFile r:link="rId3"/>
              <p:extLst>
                <p:ext uri="{DAA4B4D4-6D71-4841-9C94-3DE7FCFB9230}">
                  <p14:media xmlns:p14="http://schemas.microsoft.com/office/powerpoint/2010/main" r:embed="rId4">
                    <p14:trim st="7900" end="2719"/>
                  </p14:media>
                </p:ext>
              </p:extLst>
            </p:nvPr>
          </p:nvPicPr>
          <p:blipFill rotWithShape="1">
            <a:blip r:embed="rId25"/>
            <a:srcRect l="34763" t="31064" r="38061" b="21703"/>
            <a:stretch/>
          </p:blipFill>
          <p:spPr>
            <a:xfrm>
              <a:off x="6224792" y="1699186"/>
              <a:ext cx="2701875" cy="2710376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7DF9BBE-A73F-7915-01C6-BD5C0BB58B19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01772" y="-354021"/>
            <a:ext cx="17142545" cy="10331706"/>
          </a:xfrm>
          <a:custGeom>
            <a:avLst/>
            <a:gdLst>
              <a:gd name="connsiteX0" fmla="*/ 3014605 w 5476302"/>
              <a:gd name="connsiteY0" fmla="*/ 0 h 3300533"/>
              <a:gd name="connsiteX1" fmla="*/ 5476302 w 5476302"/>
              <a:gd name="connsiteY1" fmla="*/ 0 h 3300533"/>
              <a:gd name="connsiteX2" fmla="*/ 5476302 w 5476302"/>
              <a:gd name="connsiteY2" fmla="*/ 3300533 h 3300533"/>
              <a:gd name="connsiteX3" fmla="*/ 2548783 w 5476302"/>
              <a:gd name="connsiteY3" fmla="*/ 3300533 h 3300533"/>
              <a:gd name="connsiteX4" fmla="*/ 2572482 w 5476302"/>
              <a:gd name="connsiteY4" fmla="*/ 3253070 h 3300533"/>
              <a:gd name="connsiteX5" fmla="*/ 2752726 w 5476302"/>
              <a:gd name="connsiteY5" fmla="*/ 2603307 h 3300533"/>
              <a:gd name="connsiteX6" fmla="*/ 2752726 w 5476302"/>
              <a:gd name="connsiteY6" fmla="*/ 1658197 h 3300533"/>
              <a:gd name="connsiteX7" fmla="*/ 0 w 5476302"/>
              <a:gd name="connsiteY7" fmla="*/ 1658197 h 3300533"/>
              <a:gd name="connsiteX8" fmla="*/ 0 w 5476302"/>
              <a:gd name="connsiteY8" fmla="*/ 1658196 h 3300533"/>
              <a:gd name="connsiteX9" fmla="*/ 2804632 w 5476302"/>
              <a:gd name="connsiteY9" fmla="*/ 1658196 h 3300533"/>
              <a:gd name="connsiteX10" fmla="*/ 2804632 w 5476302"/>
              <a:gd name="connsiteY10" fmla="*/ 713086 h 3300533"/>
              <a:gd name="connsiteX11" fmla="*/ 3014369 w 5476302"/>
              <a:gd name="connsiteY11" fmla="*/ 4253 h 330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76302" h="3300533">
                <a:moveTo>
                  <a:pt x="3014605" y="0"/>
                </a:moveTo>
                <a:lnTo>
                  <a:pt x="5476302" y="0"/>
                </a:lnTo>
                <a:lnTo>
                  <a:pt x="5476302" y="3300533"/>
                </a:lnTo>
                <a:lnTo>
                  <a:pt x="2548783" y="3300533"/>
                </a:lnTo>
                <a:lnTo>
                  <a:pt x="2572482" y="3253070"/>
                </a:lnTo>
                <a:cubicBezTo>
                  <a:pt x="2720682" y="3036482"/>
                  <a:pt x="3265418" y="2819895"/>
                  <a:pt x="2752726" y="2603307"/>
                </a:cubicBezTo>
                <a:cubicBezTo>
                  <a:pt x="2006991" y="2288270"/>
                  <a:pt x="3498460" y="1973234"/>
                  <a:pt x="2752726" y="1658197"/>
                </a:cubicBezTo>
                <a:lnTo>
                  <a:pt x="0" y="1658197"/>
                </a:lnTo>
                <a:lnTo>
                  <a:pt x="0" y="1658196"/>
                </a:lnTo>
                <a:lnTo>
                  <a:pt x="2804632" y="1658196"/>
                </a:lnTo>
                <a:cubicBezTo>
                  <a:pt x="2058897" y="1343159"/>
                  <a:pt x="3550366" y="1028123"/>
                  <a:pt x="2804632" y="713086"/>
                </a:cubicBezTo>
                <a:cubicBezTo>
                  <a:pt x="2245331" y="476808"/>
                  <a:pt x="2944457" y="240531"/>
                  <a:pt x="3014369" y="425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1924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0.5457 -0.00324 " pathEditMode="relative" rAng="0" ptsTypes="AA">
                                      <p:cBhvr>
                                        <p:cTn id="12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92" y="-16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57591 0.06852 " pathEditMode="relative" rAng="0" ptsTypes="AA">
                                      <p:cBhvr>
                                        <p:cTn id="20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9" y="342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816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64305" y="735209"/>
            <a:ext cx="13183244" cy="1154162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vi-V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Bé hãy chọn đúng chữ </a:t>
            </a:r>
            <a:r>
              <a:rPr lang="vi-VN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q</a:t>
            </a:r>
            <a:r>
              <a:rPr lang="vi-V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  <a:endParaRPr lang="en-US" sz="6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946DE16-2CA0-7A8F-2140-2F25FC5AE051}"/>
              </a:ext>
            </a:extLst>
          </p:cNvPr>
          <p:cNvGrpSpPr/>
          <p:nvPr/>
        </p:nvGrpSpPr>
        <p:grpSpPr>
          <a:xfrm>
            <a:off x="14824682" y="281402"/>
            <a:ext cx="2866986" cy="2937681"/>
            <a:chOff x="5690333" y="739989"/>
            <a:chExt cx="3810000" cy="41148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031D746-4C9E-899C-D5B0-558A78E18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90333" y="739989"/>
              <a:ext cx="3810000" cy="4114800"/>
            </a:xfrm>
            <a:prstGeom prst="rect">
              <a:avLst/>
            </a:prstGeom>
          </p:spPr>
        </p:pic>
        <p:pic>
          <p:nvPicPr>
            <p:cNvPr id="8" name="ĐỒNG HỒ ĐẾM NGƯỢC 10s - MP4 - Phan Linh.mp4">
              <a:hlinkClick r:id="" action="ppaction://media"/>
              <a:extLst>
                <a:ext uri="{FF2B5EF4-FFF2-40B4-BE49-F238E27FC236}">
                  <a16:creationId xmlns:a16="http://schemas.microsoft.com/office/drawing/2014/main" id="{4257C6EB-4AFA-35F6-7068-2D7E7CCED89A}"/>
                </a:ext>
              </a:extLst>
            </p:cNvPr>
            <p:cNvPicPr>
              <a:picLocks noChangeAspect="1"/>
            </p:cNvPicPr>
            <p:nvPr>
              <a:videoFile r:link="rId3"/>
              <p:extLst>
                <p:ext uri="{DAA4B4D4-6D71-4841-9C94-3DE7FCFB9230}">
                  <p14:media xmlns:p14="http://schemas.microsoft.com/office/powerpoint/2010/main" r:embed="rId4">
                    <p14:trim st="7900" end="2719"/>
                  </p14:media>
                </p:ext>
              </p:extLst>
            </p:nvPr>
          </p:nvPicPr>
          <p:blipFill rotWithShape="1">
            <a:blip r:embed="rId9"/>
            <a:srcRect l="34763" t="31064" r="38061" b="21703"/>
            <a:stretch/>
          </p:blipFill>
          <p:spPr>
            <a:xfrm>
              <a:off x="6224792" y="1699186"/>
              <a:ext cx="2701875" cy="2710376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</p:pic>
      </p:grpSp>
      <p:sp>
        <p:nvSpPr>
          <p:cNvPr id="9" name="TIK TOK: cotien.mamnon">
            <a:extLst>
              <a:ext uri="{FF2B5EF4-FFF2-40B4-BE49-F238E27FC236}">
                <a16:creationId xmlns:a16="http://schemas.microsoft.com/office/drawing/2014/main" id="{BC9F10DC-61ED-01D6-D8E4-B43E6BE494F2}"/>
              </a:ext>
            </a:extLst>
          </p:cNvPr>
          <p:cNvSpPr/>
          <p:nvPr/>
        </p:nvSpPr>
        <p:spPr>
          <a:xfrm>
            <a:off x="2514602" y="4114800"/>
            <a:ext cx="4040058" cy="446190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1371669">
              <a:defRPr/>
            </a:pPr>
            <a:endParaRPr lang="en-US" sz="400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sai">
            <a:extLst>
              <a:ext uri="{FF2B5EF4-FFF2-40B4-BE49-F238E27FC236}">
                <a16:creationId xmlns:a16="http://schemas.microsoft.com/office/drawing/2014/main" id="{52F61EE1-BE7D-0F5F-5ECA-B822B08DDF08}"/>
              </a:ext>
            </a:extLst>
          </p:cNvPr>
          <p:cNvSpPr/>
          <p:nvPr/>
        </p:nvSpPr>
        <p:spPr>
          <a:xfrm>
            <a:off x="12435618" y="3967451"/>
            <a:ext cx="3900432" cy="467693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1371669">
              <a:defRPr/>
            </a:pPr>
            <a:endParaRPr lang="en-US" sz="400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sai">
            <a:extLst>
              <a:ext uri="{FF2B5EF4-FFF2-40B4-BE49-F238E27FC236}">
                <a16:creationId xmlns:a16="http://schemas.microsoft.com/office/drawing/2014/main" id="{4C72CD3E-72A5-E250-269D-0D2548EA5E15}"/>
              </a:ext>
            </a:extLst>
          </p:cNvPr>
          <p:cNvSpPr/>
          <p:nvPr/>
        </p:nvSpPr>
        <p:spPr>
          <a:xfrm>
            <a:off x="7447598" y="4117308"/>
            <a:ext cx="3868016" cy="444559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1371669">
              <a:defRPr/>
            </a:pPr>
            <a:endParaRPr lang="en-US" sz="400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82" b="98182" l="4211" r="100000">
                        <a14:foregroundMark x1="42105" y1="38545" x2="57544" y2="64727"/>
                        <a14:foregroundMark x1="50526" y1="32000" x2="58246" y2="734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0098" y="8418959"/>
            <a:ext cx="1754874" cy="16933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61" b="100000" l="2365" r="100000">
                        <a14:foregroundMark x1="42905" y1="29693" x2="59122" y2="69283"/>
                        <a14:foregroundMark x1="65203" y1="26962" x2="62500" y2="68259"/>
                        <a14:foregroundMark x1="38514" y1="68259" x2="66892" y2="71672"/>
                        <a14:foregroundMark x1="54392" y1="17406" x2="55405" y2="60751"/>
                        <a14:foregroundMark x1="42568" y1="51877" x2="50676" y2="737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4770" y="8338592"/>
            <a:ext cx="1821869" cy="18034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5" b="95620" l="2288" r="9411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63418" y="8465315"/>
            <a:ext cx="1861932" cy="16672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199" l="9496" r="899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5706" y="4980059"/>
            <a:ext cx="3483098" cy="36898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22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7397" y="5194964"/>
            <a:ext cx="2984754" cy="27700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63" b="100000" l="0" r="9746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93671" y="4448096"/>
            <a:ext cx="3001835" cy="3861056"/>
          </a:xfrm>
          <a:prstGeom prst="rect">
            <a:avLst/>
          </a:prstGeom>
        </p:spPr>
      </p:pic>
      <p:pic>
        <p:nvPicPr>
          <p:cNvPr id="16" name="ÂM THANH XÉ KẸO">
            <a:hlinkClick r:id="" action="ppaction://media"/>
            <a:extLst>
              <a:ext uri="{FF2B5EF4-FFF2-40B4-BE49-F238E27FC236}">
                <a16:creationId xmlns:a16="http://schemas.microsoft.com/office/drawing/2014/main" id="{9EC4D8EB-F502-DD40-2CF6-DE1453B6AD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7" end="1061.12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1226005" y="7497836"/>
            <a:ext cx="2930610" cy="29306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4D66B40-0370-948E-7ECC-94EAF6479B5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15" y="-747892"/>
            <a:ext cx="18420959" cy="10860152"/>
          </a:xfrm>
          <a:custGeom>
            <a:avLst/>
            <a:gdLst>
              <a:gd name="connsiteX0" fmla="*/ 0 w 5476302"/>
              <a:gd name="connsiteY0" fmla="*/ 0 h 3300533"/>
              <a:gd name="connsiteX1" fmla="*/ 2950098 w 5476302"/>
              <a:gd name="connsiteY1" fmla="*/ 0 h 3300533"/>
              <a:gd name="connsiteX2" fmla="*/ 2928884 w 5476302"/>
              <a:gd name="connsiteY2" fmla="*/ 42488 h 3300533"/>
              <a:gd name="connsiteX3" fmla="*/ 2748640 w 5476302"/>
              <a:gd name="connsiteY3" fmla="*/ 692251 h 3300533"/>
              <a:gd name="connsiteX4" fmla="*/ 2748640 w 5476302"/>
              <a:gd name="connsiteY4" fmla="*/ 1637361 h 3300533"/>
              <a:gd name="connsiteX5" fmla="*/ 5476302 w 5476302"/>
              <a:gd name="connsiteY5" fmla="*/ 1637361 h 3300533"/>
              <a:gd name="connsiteX6" fmla="*/ 5476302 w 5476302"/>
              <a:gd name="connsiteY6" fmla="*/ 1637362 h 3300533"/>
              <a:gd name="connsiteX7" fmla="*/ 2696734 w 5476302"/>
              <a:gd name="connsiteY7" fmla="*/ 1637362 h 3300533"/>
              <a:gd name="connsiteX8" fmla="*/ 2696734 w 5476302"/>
              <a:gd name="connsiteY8" fmla="*/ 2582472 h 3300533"/>
              <a:gd name="connsiteX9" fmla="*/ 2486996 w 5476302"/>
              <a:gd name="connsiteY9" fmla="*/ 3291304 h 3300533"/>
              <a:gd name="connsiteX10" fmla="*/ 2486484 w 5476302"/>
              <a:gd name="connsiteY10" fmla="*/ 3300533 h 3300533"/>
              <a:gd name="connsiteX11" fmla="*/ 0 w 5476302"/>
              <a:gd name="connsiteY11" fmla="*/ 3300533 h 330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76302" h="3300533">
                <a:moveTo>
                  <a:pt x="0" y="0"/>
                </a:moveTo>
                <a:lnTo>
                  <a:pt x="2950098" y="0"/>
                </a:lnTo>
                <a:lnTo>
                  <a:pt x="2928884" y="42488"/>
                </a:lnTo>
                <a:cubicBezTo>
                  <a:pt x="2780684" y="259075"/>
                  <a:pt x="2235948" y="475663"/>
                  <a:pt x="2748640" y="692251"/>
                </a:cubicBezTo>
                <a:cubicBezTo>
                  <a:pt x="3494375" y="1007288"/>
                  <a:pt x="2002906" y="1322324"/>
                  <a:pt x="2748640" y="1637361"/>
                </a:cubicBezTo>
                <a:lnTo>
                  <a:pt x="5476302" y="1637361"/>
                </a:lnTo>
                <a:lnTo>
                  <a:pt x="5476302" y="1637362"/>
                </a:lnTo>
                <a:lnTo>
                  <a:pt x="2696734" y="1637362"/>
                </a:lnTo>
                <a:cubicBezTo>
                  <a:pt x="3442469" y="1952399"/>
                  <a:pt x="1951000" y="2267435"/>
                  <a:pt x="2696734" y="2582472"/>
                </a:cubicBezTo>
                <a:cubicBezTo>
                  <a:pt x="3256035" y="2818750"/>
                  <a:pt x="2556909" y="3055027"/>
                  <a:pt x="2486996" y="3291304"/>
                </a:cubicBezTo>
                <a:lnTo>
                  <a:pt x="2486484" y="3300533"/>
                </a:lnTo>
                <a:lnTo>
                  <a:pt x="0" y="3300533"/>
                </a:ln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7DF9BBE-A73F-7915-01C6-BD5C0BB58B1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0428"/>
            <a:ext cx="18521373" cy="11164100"/>
          </a:xfrm>
          <a:custGeom>
            <a:avLst/>
            <a:gdLst>
              <a:gd name="connsiteX0" fmla="*/ 3014605 w 5476302"/>
              <a:gd name="connsiteY0" fmla="*/ 0 h 3300533"/>
              <a:gd name="connsiteX1" fmla="*/ 5476302 w 5476302"/>
              <a:gd name="connsiteY1" fmla="*/ 0 h 3300533"/>
              <a:gd name="connsiteX2" fmla="*/ 5476302 w 5476302"/>
              <a:gd name="connsiteY2" fmla="*/ 3300533 h 3300533"/>
              <a:gd name="connsiteX3" fmla="*/ 2548783 w 5476302"/>
              <a:gd name="connsiteY3" fmla="*/ 3300533 h 3300533"/>
              <a:gd name="connsiteX4" fmla="*/ 2572482 w 5476302"/>
              <a:gd name="connsiteY4" fmla="*/ 3253070 h 3300533"/>
              <a:gd name="connsiteX5" fmla="*/ 2752726 w 5476302"/>
              <a:gd name="connsiteY5" fmla="*/ 2603307 h 3300533"/>
              <a:gd name="connsiteX6" fmla="*/ 2752726 w 5476302"/>
              <a:gd name="connsiteY6" fmla="*/ 1658197 h 3300533"/>
              <a:gd name="connsiteX7" fmla="*/ 0 w 5476302"/>
              <a:gd name="connsiteY7" fmla="*/ 1658197 h 3300533"/>
              <a:gd name="connsiteX8" fmla="*/ 0 w 5476302"/>
              <a:gd name="connsiteY8" fmla="*/ 1658196 h 3300533"/>
              <a:gd name="connsiteX9" fmla="*/ 2804632 w 5476302"/>
              <a:gd name="connsiteY9" fmla="*/ 1658196 h 3300533"/>
              <a:gd name="connsiteX10" fmla="*/ 2804632 w 5476302"/>
              <a:gd name="connsiteY10" fmla="*/ 713086 h 3300533"/>
              <a:gd name="connsiteX11" fmla="*/ 3014369 w 5476302"/>
              <a:gd name="connsiteY11" fmla="*/ 4253 h 330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76302" h="3300533">
                <a:moveTo>
                  <a:pt x="3014605" y="0"/>
                </a:moveTo>
                <a:lnTo>
                  <a:pt x="5476302" y="0"/>
                </a:lnTo>
                <a:lnTo>
                  <a:pt x="5476302" y="3300533"/>
                </a:lnTo>
                <a:lnTo>
                  <a:pt x="2548783" y="3300533"/>
                </a:lnTo>
                <a:lnTo>
                  <a:pt x="2572482" y="3253070"/>
                </a:lnTo>
                <a:cubicBezTo>
                  <a:pt x="2720682" y="3036482"/>
                  <a:pt x="3265418" y="2819895"/>
                  <a:pt x="2752726" y="2603307"/>
                </a:cubicBezTo>
                <a:cubicBezTo>
                  <a:pt x="2006991" y="2288270"/>
                  <a:pt x="3498460" y="1973234"/>
                  <a:pt x="2752726" y="1658197"/>
                </a:cubicBezTo>
                <a:lnTo>
                  <a:pt x="0" y="1658197"/>
                </a:lnTo>
                <a:lnTo>
                  <a:pt x="0" y="1658196"/>
                </a:lnTo>
                <a:lnTo>
                  <a:pt x="2804632" y="1658196"/>
                </a:lnTo>
                <a:cubicBezTo>
                  <a:pt x="2058897" y="1343159"/>
                  <a:pt x="3550366" y="1028123"/>
                  <a:pt x="2804632" y="713086"/>
                </a:cubicBezTo>
                <a:cubicBezTo>
                  <a:pt x="2245331" y="476808"/>
                  <a:pt x="2944457" y="240531"/>
                  <a:pt x="3014369" y="4253"/>
                </a:cubicBezTo>
                <a:close/>
              </a:path>
            </a:pathLst>
          </a:custGeom>
        </p:spPr>
      </p:pic>
      <p:pic>
        <p:nvPicPr>
          <p:cNvPr id="23" name="Picture 22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290722" y="9202184"/>
            <a:ext cx="1997279" cy="91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2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-0.5457 -0.00324 " pathEditMode="relative" rAng="0" ptsTypes="AA">
                                      <p:cBhvr>
                                        <p:cTn id="18" dur="2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92" y="-16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57591 0.06852 " pathEditMode="relative" rAng="0" ptsTypes="AA">
                                      <p:cBhvr>
                                        <p:cTn id="26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9" y="342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90816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K TOK: cotien.mamnon">
            <a:extLst>
              <a:ext uri="{FF2B5EF4-FFF2-40B4-BE49-F238E27FC236}">
                <a16:creationId xmlns:a16="http://schemas.microsoft.com/office/drawing/2014/main" id="{BC9F10DC-61ED-01D6-D8E4-B43E6BE494F2}"/>
              </a:ext>
            </a:extLst>
          </p:cNvPr>
          <p:cNvSpPr/>
          <p:nvPr/>
        </p:nvSpPr>
        <p:spPr>
          <a:xfrm>
            <a:off x="2228851" y="2789913"/>
            <a:ext cx="4325810" cy="5786793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1371669">
              <a:defRPr/>
            </a:pPr>
            <a:endParaRPr lang="en-US" sz="400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sai">
            <a:extLst>
              <a:ext uri="{FF2B5EF4-FFF2-40B4-BE49-F238E27FC236}">
                <a16:creationId xmlns:a16="http://schemas.microsoft.com/office/drawing/2014/main" id="{52F61EE1-BE7D-0F5F-5ECA-B822B08DDF08}"/>
              </a:ext>
            </a:extLst>
          </p:cNvPr>
          <p:cNvSpPr/>
          <p:nvPr/>
        </p:nvSpPr>
        <p:spPr>
          <a:xfrm>
            <a:off x="12159743" y="2578718"/>
            <a:ext cx="4176308" cy="606566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1371669">
              <a:defRPr/>
            </a:pPr>
            <a:endParaRPr lang="en-US" sz="400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sai">
            <a:extLst>
              <a:ext uri="{FF2B5EF4-FFF2-40B4-BE49-F238E27FC236}">
                <a16:creationId xmlns:a16="http://schemas.microsoft.com/office/drawing/2014/main" id="{4C72CD3E-72A5-E250-269D-0D2548EA5E15}"/>
              </a:ext>
            </a:extLst>
          </p:cNvPr>
          <p:cNvSpPr/>
          <p:nvPr/>
        </p:nvSpPr>
        <p:spPr>
          <a:xfrm>
            <a:off x="7174016" y="2797265"/>
            <a:ext cx="4141599" cy="576563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1371669">
              <a:defRPr/>
            </a:pPr>
            <a:endParaRPr lang="en-US" sz="400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46829" y="839026"/>
            <a:ext cx="15903930" cy="877163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vi-V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Bé hãy chọn đúng các nét của chữ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vi-V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  <a:endParaRPr lang="en-US" sz="81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82" b="98182" l="4211" r="100000">
                        <a14:foregroundMark x1="42105" y1="38545" x2="57544" y2="64727"/>
                        <a14:foregroundMark x1="50526" y1="32000" x2="58246" y2="734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0098" y="8418959"/>
            <a:ext cx="1754874" cy="16933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61" b="100000" l="2365" r="100000">
                        <a14:foregroundMark x1="42905" y1="29693" x2="59122" y2="69283"/>
                        <a14:foregroundMark x1="65203" y1="26962" x2="62500" y2="68259"/>
                        <a14:foregroundMark x1="38514" y1="68259" x2="66892" y2="71672"/>
                        <a14:foregroundMark x1="54392" y1="17406" x2="55405" y2="60751"/>
                        <a14:foregroundMark x1="42568" y1="51877" x2="50676" y2="737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4770" y="8338592"/>
            <a:ext cx="1821869" cy="18034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5" b="95620" l="2288" r="9411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63418" y="8465315"/>
            <a:ext cx="1861932" cy="16672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101" b="98319" l="0" r="9204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0552" y="4674685"/>
            <a:ext cx="2702931" cy="35031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713494" y="3186157"/>
            <a:ext cx="590966" cy="52328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54648" y="3051252"/>
            <a:ext cx="422799" cy="51893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46DE16-2CA0-7A8F-2140-2F25FC5AE051}"/>
              </a:ext>
            </a:extLst>
          </p:cNvPr>
          <p:cNvGrpSpPr/>
          <p:nvPr/>
        </p:nvGrpSpPr>
        <p:grpSpPr>
          <a:xfrm>
            <a:off x="15574931" y="106587"/>
            <a:ext cx="2816811" cy="2736315"/>
            <a:chOff x="5690333" y="739989"/>
            <a:chExt cx="3810000" cy="41148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031D746-4C9E-899C-D5B0-558A78E18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690333" y="739989"/>
              <a:ext cx="3810000" cy="4114800"/>
            </a:xfrm>
            <a:prstGeom prst="rect">
              <a:avLst/>
            </a:prstGeom>
          </p:spPr>
        </p:pic>
        <p:pic>
          <p:nvPicPr>
            <p:cNvPr id="17" name="ĐỒNG HỒ ĐẾM NGƯỢC 10s - MP4 - Phan Linh.mp4">
              <a:hlinkClick r:id="" action="ppaction://media"/>
              <a:extLst>
                <a:ext uri="{FF2B5EF4-FFF2-40B4-BE49-F238E27FC236}">
                  <a16:creationId xmlns:a16="http://schemas.microsoft.com/office/drawing/2014/main" id="{4257C6EB-4AFA-35F6-7068-2D7E7CCED89A}"/>
                </a:ext>
              </a:extLst>
            </p:cNvPr>
            <p:cNvPicPr>
              <a:picLocks noChangeAspect="1"/>
            </p:cNvPicPr>
            <p:nvPr>
              <a:videoFile r:link="rId3"/>
              <p:extLst>
                <p:ext uri="{DAA4B4D4-6D71-4841-9C94-3DE7FCFB9230}">
                  <p14:media xmlns:p14="http://schemas.microsoft.com/office/powerpoint/2010/main" r:embed="rId4">
                    <p14:trim st="7900" end="2719"/>
                  </p14:media>
                </p:ext>
              </p:extLst>
            </p:nvPr>
          </p:nvPicPr>
          <p:blipFill rotWithShape="1">
            <a:blip r:embed="rId18"/>
            <a:srcRect l="34763" t="31064" r="38061" b="21703"/>
            <a:stretch/>
          </p:blipFill>
          <p:spPr>
            <a:xfrm>
              <a:off x="6224792" y="1699186"/>
              <a:ext cx="2701875" cy="2710376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726523" y="5981701"/>
            <a:ext cx="2453660" cy="6755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695" b="98870" l="6250" r="87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3786" y="3320053"/>
            <a:ext cx="905130" cy="50185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277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8916" y="4079054"/>
            <a:ext cx="3165744" cy="30778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D66B40-0370-948E-7ECC-94EAF6479B5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40" y="-276575"/>
            <a:ext cx="18583508" cy="10226727"/>
          </a:xfrm>
          <a:custGeom>
            <a:avLst/>
            <a:gdLst>
              <a:gd name="connsiteX0" fmla="*/ 0 w 5476302"/>
              <a:gd name="connsiteY0" fmla="*/ 0 h 3300533"/>
              <a:gd name="connsiteX1" fmla="*/ 2950098 w 5476302"/>
              <a:gd name="connsiteY1" fmla="*/ 0 h 3300533"/>
              <a:gd name="connsiteX2" fmla="*/ 2928884 w 5476302"/>
              <a:gd name="connsiteY2" fmla="*/ 42488 h 3300533"/>
              <a:gd name="connsiteX3" fmla="*/ 2748640 w 5476302"/>
              <a:gd name="connsiteY3" fmla="*/ 692251 h 3300533"/>
              <a:gd name="connsiteX4" fmla="*/ 2748640 w 5476302"/>
              <a:gd name="connsiteY4" fmla="*/ 1637361 h 3300533"/>
              <a:gd name="connsiteX5" fmla="*/ 5476302 w 5476302"/>
              <a:gd name="connsiteY5" fmla="*/ 1637361 h 3300533"/>
              <a:gd name="connsiteX6" fmla="*/ 5476302 w 5476302"/>
              <a:gd name="connsiteY6" fmla="*/ 1637362 h 3300533"/>
              <a:gd name="connsiteX7" fmla="*/ 2696734 w 5476302"/>
              <a:gd name="connsiteY7" fmla="*/ 1637362 h 3300533"/>
              <a:gd name="connsiteX8" fmla="*/ 2696734 w 5476302"/>
              <a:gd name="connsiteY8" fmla="*/ 2582472 h 3300533"/>
              <a:gd name="connsiteX9" fmla="*/ 2486996 w 5476302"/>
              <a:gd name="connsiteY9" fmla="*/ 3291304 h 3300533"/>
              <a:gd name="connsiteX10" fmla="*/ 2486484 w 5476302"/>
              <a:gd name="connsiteY10" fmla="*/ 3300533 h 3300533"/>
              <a:gd name="connsiteX11" fmla="*/ 0 w 5476302"/>
              <a:gd name="connsiteY11" fmla="*/ 3300533 h 330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76302" h="3300533">
                <a:moveTo>
                  <a:pt x="0" y="0"/>
                </a:moveTo>
                <a:lnTo>
                  <a:pt x="2950098" y="0"/>
                </a:lnTo>
                <a:lnTo>
                  <a:pt x="2928884" y="42488"/>
                </a:lnTo>
                <a:cubicBezTo>
                  <a:pt x="2780684" y="259075"/>
                  <a:pt x="2235948" y="475663"/>
                  <a:pt x="2748640" y="692251"/>
                </a:cubicBezTo>
                <a:cubicBezTo>
                  <a:pt x="3494375" y="1007288"/>
                  <a:pt x="2002906" y="1322324"/>
                  <a:pt x="2748640" y="1637361"/>
                </a:cubicBezTo>
                <a:lnTo>
                  <a:pt x="5476302" y="1637361"/>
                </a:lnTo>
                <a:lnTo>
                  <a:pt x="5476302" y="1637362"/>
                </a:lnTo>
                <a:lnTo>
                  <a:pt x="2696734" y="1637362"/>
                </a:lnTo>
                <a:cubicBezTo>
                  <a:pt x="3442469" y="1952399"/>
                  <a:pt x="1951000" y="2267435"/>
                  <a:pt x="2696734" y="2582472"/>
                </a:cubicBezTo>
                <a:cubicBezTo>
                  <a:pt x="3256035" y="2818750"/>
                  <a:pt x="2556909" y="3055027"/>
                  <a:pt x="2486996" y="3291304"/>
                </a:cubicBezTo>
                <a:lnTo>
                  <a:pt x="2486484" y="3300533"/>
                </a:lnTo>
                <a:lnTo>
                  <a:pt x="0" y="3300533"/>
                </a:ln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7DF9BBE-A73F-7915-01C6-BD5C0BB58B1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144"/>
            <a:ext cx="18346215" cy="10103297"/>
          </a:xfrm>
          <a:custGeom>
            <a:avLst/>
            <a:gdLst>
              <a:gd name="connsiteX0" fmla="*/ 3014605 w 5476302"/>
              <a:gd name="connsiteY0" fmla="*/ 0 h 3300533"/>
              <a:gd name="connsiteX1" fmla="*/ 5476302 w 5476302"/>
              <a:gd name="connsiteY1" fmla="*/ 0 h 3300533"/>
              <a:gd name="connsiteX2" fmla="*/ 5476302 w 5476302"/>
              <a:gd name="connsiteY2" fmla="*/ 3300533 h 3300533"/>
              <a:gd name="connsiteX3" fmla="*/ 2548783 w 5476302"/>
              <a:gd name="connsiteY3" fmla="*/ 3300533 h 3300533"/>
              <a:gd name="connsiteX4" fmla="*/ 2572482 w 5476302"/>
              <a:gd name="connsiteY4" fmla="*/ 3253070 h 3300533"/>
              <a:gd name="connsiteX5" fmla="*/ 2752726 w 5476302"/>
              <a:gd name="connsiteY5" fmla="*/ 2603307 h 3300533"/>
              <a:gd name="connsiteX6" fmla="*/ 2752726 w 5476302"/>
              <a:gd name="connsiteY6" fmla="*/ 1658197 h 3300533"/>
              <a:gd name="connsiteX7" fmla="*/ 0 w 5476302"/>
              <a:gd name="connsiteY7" fmla="*/ 1658197 h 3300533"/>
              <a:gd name="connsiteX8" fmla="*/ 0 w 5476302"/>
              <a:gd name="connsiteY8" fmla="*/ 1658196 h 3300533"/>
              <a:gd name="connsiteX9" fmla="*/ 2804632 w 5476302"/>
              <a:gd name="connsiteY9" fmla="*/ 1658196 h 3300533"/>
              <a:gd name="connsiteX10" fmla="*/ 2804632 w 5476302"/>
              <a:gd name="connsiteY10" fmla="*/ 713086 h 3300533"/>
              <a:gd name="connsiteX11" fmla="*/ 3014369 w 5476302"/>
              <a:gd name="connsiteY11" fmla="*/ 4253 h 330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76302" h="3300533">
                <a:moveTo>
                  <a:pt x="3014605" y="0"/>
                </a:moveTo>
                <a:lnTo>
                  <a:pt x="5476302" y="0"/>
                </a:lnTo>
                <a:lnTo>
                  <a:pt x="5476302" y="3300533"/>
                </a:lnTo>
                <a:lnTo>
                  <a:pt x="2548783" y="3300533"/>
                </a:lnTo>
                <a:lnTo>
                  <a:pt x="2572482" y="3253070"/>
                </a:lnTo>
                <a:cubicBezTo>
                  <a:pt x="2720682" y="3036482"/>
                  <a:pt x="3265418" y="2819895"/>
                  <a:pt x="2752726" y="2603307"/>
                </a:cubicBezTo>
                <a:cubicBezTo>
                  <a:pt x="2006991" y="2288270"/>
                  <a:pt x="3498460" y="1973234"/>
                  <a:pt x="2752726" y="1658197"/>
                </a:cubicBezTo>
                <a:lnTo>
                  <a:pt x="0" y="1658197"/>
                </a:lnTo>
                <a:lnTo>
                  <a:pt x="0" y="1658196"/>
                </a:lnTo>
                <a:lnTo>
                  <a:pt x="2804632" y="1658196"/>
                </a:lnTo>
                <a:cubicBezTo>
                  <a:pt x="2058897" y="1343159"/>
                  <a:pt x="3550366" y="1028123"/>
                  <a:pt x="2804632" y="713086"/>
                </a:cubicBezTo>
                <a:cubicBezTo>
                  <a:pt x="2245331" y="476808"/>
                  <a:pt x="2944457" y="240531"/>
                  <a:pt x="3014369" y="4253"/>
                </a:cubicBezTo>
                <a:close/>
              </a:path>
            </a:pathLst>
          </a:custGeom>
        </p:spPr>
      </p:pic>
      <p:pic>
        <p:nvPicPr>
          <p:cNvPr id="25" name="ÂM THANH XÉ KẸO">
            <a:hlinkClick r:id="" action="ppaction://media"/>
            <a:extLst>
              <a:ext uri="{FF2B5EF4-FFF2-40B4-BE49-F238E27FC236}">
                <a16:creationId xmlns:a16="http://schemas.microsoft.com/office/drawing/2014/main" id="{9EC4D8EB-F502-DD40-2CF6-DE1453B6AD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7" end="1061.125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1226005" y="7497836"/>
            <a:ext cx="2930610" cy="2930610"/>
          </a:xfrm>
          <a:prstGeom prst="rect">
            <a:avLst/>
          </a:prstGeom>
        </p:spPr>
      </p:pic>
      <p:pic>
        <p:nvPicPr>
          <p:cNvPr id="26" name="Picture 25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6290722" y="9202184"/>
            <a:ext cx="1997279" cy="91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8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67031 -0.00347 " pathEditMode="relative" rAng="0" ptsTypes="AA">
                                      <p:cBhvr>
                                        <p:cTn id="18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16" y="-18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57591 0.06852 " pathEditMode="relative" rAng="0" ptsTypes="AA">
                                      <p:cBhvr>
                                        <p:cTn id="26" dur="2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9" y="342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90816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667977" y="308488"/>
            <a:ext cx="1265323" cy="1265323"/>
          </a:xfrm>
          <a:custGeom>
            <a:avLst/>
            <a:gdLst/>
            <a:ahLst/>
            <a:cxnLst/>
            <a:rect l="l" t="t" r="r" b="b"/>
            <a:pathLst>
              <a:path w="1265323" h="1265323">
                <a:moveTo>
                  <a:pt x="0" y="0"/>
                </a:moveTo>
                <a:lnTo>
                  <a:pt x="1265324" y="0"/>
                </a:lnTo>
                <a:lnTo>
                  <a:pt x="1265324" y="1265323"/>
                </a:lnTo>
                <a:lnTo>
                  <a:pt x="0" y="12653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618" y="7832338"/>
            <a:ext cx="1898949" cy="2454662"/>
          </a:xfrm>
          <a:custGeom>
            <a:avLst/>
            <a:gdLst/>
            <a:ahLst/>
            <a:cxnLst/>
            <a:rect l="l" t="t" r="r" b="b"/>
            <a:pathLst>
              <a:path w="2813494" h="4114800">
                <a:moveTo>
                  <a:pt x="0" y="0"/>
                </a:moveTo>
                <a:lnTo>
                  <a:pt x="2813494" y="0"/>
                </a:lnTo>
                <a:lnTo>
                  <a:pt x="28134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2657" y="74823"/>
            <a:ext cx="2287077" cy="1498988"/>
          </a:xfrm>
          <a:custGeom>
            <a:avLst/>
            <a:gdLst/>
            <a:ahLst/>
            <a:cxnLst/>
            <a:rect l="l" t="t" r="r" b="b"/>
            <a:pathLst>
              <a:path w="2287077" h="1498988">
                <a:moveTo>
                  <a:pt x="0" y="0"/>
                </a:moveTo>
                <a:lnTo>
                  <a:pt x="2287077" y="0"/>
                </a:lnTo>
                <a:lnTo>
                  <a:pt x="2287077" y="1498988"/>
                </a:lnTo>
                <a:lnTo>
                  <a:pt x="0" y="149898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16621829" y="6791324"/>
            <a:ext cx="1265322" cy="3495675"/>
          </a:xfrm>
          <a:custGeom>
            <a:avLst/>
            <a:gdLst/>
            <a:ahLst/>
            <a:cxnLst/>
            <a:rect l="l" t="t" r="r" b="b"/>
            <a:pathLst>
              <a:path w="3154680" h="8229600">
                <a:moveTo>
                  <a:pt x="0" y="0"/>
                </a:moveTo>
                <a:lnTo>
                  <a:pt x="3154680" y="0"/>
                </a:lnTo>
                <a:lnTo>
                  <a:pt x="31546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0000"/>
                </a:solidFill>
                <a:latin typeface="Noto Sans"/>
                <a:ea typeface="Noto Sans"/>
                <a:cs typeface="Noto Sans"/>
                <a:sym typeface="Noto Sans"/>
              </a:rPr>
              <a:t>3</a:t>
            </a:r>
          </a:p>
        </p:txBody>
      </p:sp>
      <p:pic>
        <p:nvPicPr>
          <p:cNvPr id="7" name="7767434423025">
            <a:hlinkClick r:id="" action="ppaction://media"/>
            <a:extLst>
              <a:ext uri="{FF2B5EF4-FFF2-40B4-BE49-F238E27FC236}">
                <a16:creationId xmlns:a16="http://schemas.microsoft.com/office/drawing/2014/main" id="{634AE748-4367-A594-309C-1D94BDB1E1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67567" y="1714501"/>
            <a:ext cx="14554261" cy="85724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2E4C6B-2493-8BD6-0C58-39C4D22911D0}"/>
              </a:ext>
            </a:extLst>
          </p:cNvPr>
          <p:cNvSpPr txBox="1"/>
          <p:nvPr/>
        </p:nvSpPr>
        <p:spPr>
          <a:xfrm>
            <a:off x="2254420" y="471314"/>
            <a:ext cx="1359518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6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6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6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6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6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46829" y="839026"/>
            <a:ext cx="15903930" cy="877163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vi-V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Bé hãy chọn đúng các nét của chữ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q</a:t>
            </a:r>
            <a:r>
              <a:rPr lang="vi-V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  <a:endParaRPr lang="en-US" sz="81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946DE16-2CA0-7A8F-2140-2F25FC5AE051}"/>
              </a:ext>
            </a:extLst>
          </p:cNvPr>
          <p:cNvGrpSpPr/>
          <p:nvPr/>
        </p:nvGrpSpPr>
        <p:grpSpPr>
          <a:xfrm>
            <a:off x="15574931" y="106587"/>
            <a:ext cx="2816811" cy="2736315"/>
            <a:chOff x="5690333" y="739989"/>
            <a:chExt cx="3810000" cy="41148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031D746-4C9E-899C-D5B0-558A78E18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90333" y="739989"/>
              <a:ext cx="3810000" cy="4114800"/>
            </a:xfrm>
            <a:prstGeom prst="rect">
              <a:avLst/>
            </a:prstGeom>
          </p:spPr>
        </p:pic>
        <p:pic>
          <p:nvPicPr>
            <p:cNvPr id="8" name="ĐỒNG HỒ ĐẾM NGƯỢC 10s - MP4 - Phan Linh.mp4">
              <a:hlinkClick r:id="" action="ppaction://media"/>
              <a:extLst>
                <a:ext uri="{FF2B5EF4-FFF2-40B4-BE49-F238E27FC236}">
                  <a16:creationId xmlns:a16="http://schemas.microsoft.com/office/drawing/2014/main" id="{4257C6EB-4AFA-35F6-7068-2D7E7CCED89A}"/>
                </a:ext>
              </a:extLst>
            </p:cNvPr>
            <p:cNvPicPr>
              <a:picLocks noChangeAspect="1"/>
            </p:cNvPicPr>
            <p:nvPr>
              <a:videoFile r:link="rId3"/>
              <p:extLst>
                <p:ext uri="{DAA4B4D4-6D71-4841-9C94-3DE7FCFB9230}">
                  <p14:media xmlns:p14="http://schemas.microsoft.com/office/powerpoint/2010/main" r:embed="rId4">
                    <p14:trim st="7900" end="2719"/>
                  </p14:media>
                </p:ext>
              </p:extLst>
            </p:nvPr>
          </p:nvPicPr>
          <p:blipFill rotWithShape="1">
            <a:blip r:embed="rId9"/>
            <a:srcRect l="34763" t="31064" r="38061" b="21703"/>
            <a:stretch/>
          </p:blipFill>
          <p:spPr>
            <a:xfrm>
              <a:off x="6224792" y="1699186"/>
              <a:ext cx="2701875" cy="2710376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</p:pic>
      </p:grpSp>
      <p:sp>
        <p:nvSpPr>
          <p:cNvPr id="15" name="TIK TOK: cotien.mamnon">
            <a:extLst>
              <a:ext uri="{FF2B5EF4-FFF2-40B4-BE49-F238E27FC236}">
                <a16:creationId xmlns:a16="http://schemas.microsoft.com/office/drawing/2014/main" id="{BC9F10DC-61ED-01D6-D8E4-B43E6BE494F2}"/>
              </a:ext>
            </a:extLst>
          </p:cNvPr>
          <p:cNvSpPr/>
          <p:nvPr/>
        </p:nvSpPr>
        <p:spPr>
          <a:xfrm>
            <a:off x="12311486" y="3480763"/>
            <a:ext cx="4160430" cy="537028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1371669">
              <a:defRPr/>
            </a:pPr>
            <a:endParaRPr lang="en-US" sz="400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sai">
            <a:extLst>
              <a:ext uri="{FF2B5EF4-FFF2-40B4-BE49-F238E27FC236}">
                <a16:creationId xmlns:a16="http://schemas.microsoft.com/office/drawing/2014/main" id="{52F61EE1-BE7D-0F5F-5ECA-B822B08DDF08}"/>
              </a:ext>
            </a:extLst>
          </p:cNvPr>
          <p:cNvSpPr/>
          <p:nvPr/>
        </p:nvSpPr>
        <p:spPr>
          <a:xfrm>
            <a:off x="7635809" y="3519455"/>
            <a:ext cx="3723665" cy="54281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1371669">
              <a:defRPr/>
            </a:pPr>
            <a:endParaRPr lang="en-US" sz="400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sai">
            <a:extLst>
              <a:ext uri="{FF2B5EF4-FFF2-40B4-BE49-F238E27FC236}">
                <a16:creationId xmlns:a16="http://schemas.microsoft.com/office/drawing/2014/main" id="{4C72CD3E-72A5-E250-269D-0D2548EA5E15}"/>
              </a:ext>
            </a:extLst>
          </p:cNvPr>
          <p:cNvSpPr/>
          <p:nvPr/>
        </p:nvSpPr>
        <p:spPr>
          <a:xfrm>
            <a:off x="2209801" y="3648781"/>
            <a:ext cx="4027208" cy="5183087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1371669">
              <a:defRPr/>
            </a:pPr>
            <a:endParaRPr lang="en-US" sz="400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82" b="98182" l="4211" r="100000">
                        <a14:foregroundMark x1="42105" y1="38545" x2="57544" y2="64727"/>
                        <a14:foregroundMark x1="50526" y1="32000" x2="58246" y2="734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6923" y="8653964"/>
            <a:ext cx="1512954" cy="14598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61" b="100000" l="2365" r="100000">
                        <a14:foregroundMark x1="42905" y1="29693" x2="59122" y2="69283"/>
                        <a14:foregroundMark x1="65203" y1="26962" x2="62500" y2="68259"/>
                        <a14:foregroundMark x1="38514" y1="68259" x2="66892" y2="71672"/>
                        <a14:foregroundMark x1="54392" y1="17406" x2="55405" y2="60751"/>
                        <a14:foregroundMark x1="42568" y1="51877" x2="50676" y2="737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5927" y="8587205"/>
            <a:ext cx="1570712" cy="15547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5" b="95620" l="2288" r="9411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20098" y="8695151"/>
            <a:ext cx="1605252" cy="143738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45" b="89669" l="350" r="9755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5165" y="4324351"/>
            <a:ext cx="1942869" cy="32879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3814" l="794" r="8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8475" y="7195175"/>
            <a:ext cx="1822019" cy="159980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955241" y="4019553"/>
            <a:ext cx="528743" cy="457113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695" b="98870" l="6250" r="87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8217" y="4019553"/>
            <a:ext cx="901700" cy="44533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0098" y="6254054"/>
            <a:ext cx="1194102" cy="104512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5586785" y="3950271"/>
            <a:ext cx="531888" cy="47096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9237" l="4317" r="964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32734" y="4458801"/>
            <a:ext cx="3318473" cy="31274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7DF9BBE-A73F-7915-01C6-BD5C0BB58B1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8" y="-293740"/>
            <a:ext cx="17311412" cy="10426274"/>
          </a:xfrm>
          <a:custGeom>
            <a:avLst/>
            <a:gdLst>
              <a:gd name="connsiteX0" fmla="*/ 3014605 w 5476302"/>
              <a:gd name="connsiteY0" fmla="*/ 0 h 3300533"/>
              <a:gd name="connsiteX1" fmla="*/ 5476302 w 5476302"/>
              <a:gd name="connsiteY1" fmla="*/ 0 h 3300533"/>
              <a:gd name="connsiteX2" fmla="*/ 5476302 w 5476302"/>
              <a:gd name="connsiteY2" fmla="*/ 3300533 h 3300533"/>
              <a:gd name="connsiteX3" fmla="*/ 2548783 w 5476302"/>
              <a:gd name="connsiteY3" fmla="*/ 3300533 h 3300533"/>
              <a:gd name="connsiteX4" fmla="*/ 2572482 w 5476302"/>
              <a:gd name="connsiteY4" fmla="*/ 3253070 h 3300533"/>
              <a:gd name="connsiteX5" fmla="*/ 2752726 w 5476302"/>
              <a:gd name="connsiteY5" fmla="*/ 2603307 h 3300533"/>
              <a:gd name="connsiteX6" fmla="*/ 2752726 w 5476302"/>
              <a:gd name="connsiteY6" fmla="*/ 1658197 h 3300533"/>
              <a:gd name="connsiteX7" fmla="*/ 0 w 5476302"/>
              <a:gd name="connsiteY7" fmla="*/ 1658197 h 3300533"/>
              <a:gd name="connsiteX8" fmla="*/ 0 w 5476302"/>
              <a:gd name="connsiteY8" fmla="*/ 1658196 h 3300533"/>
              <a:gd name="connsiteX9" fmla="*/ 2804632 w 5476302"/>
              <a:gd name="connsiteY9" fmla="*/ 1658196 h 3300533"/>
              <a:gd name="connsiteX10" fmla="*/ 2804632 w 5476302"/>
              <a:gd name="connsiteY10" fmla="*/ 713086 h 3300533"/>
              <a:gd name="connsiteX11" fmla="*/ 3014369 w 5476302"/>
              <a:gd name="connsiteY11" fmla="*/ 4253 h 330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76302" h="3300533">
                <a:moveTo>
                  <a:pt x="3014605" y="0"/>
                </a:moveTo>
                <a:lnTo>
                  <a:pt x="5476302" y="0"/>
                </a:lnTo>
                <a:lnTo>
                  <a:pt x="5476302" y="3300533"/>
                </a:lnTo>
                <a:lnTo>
                  <a:pt x="2548783" y="3300533"/>
                </a:lnTo>
                <a:lnTo>
                  <a:pt x="2572482" y="3253070"/>
                </a:lnTo>
                <a:cubicBezTo>
                  <a:pt x="2720682" y="3036482"/>
                  <a:pt x="3265418" y="2819895"/>
                  <a:pt x="2752726" y="2603307"/>
                </a:cubicBezTo>
                <a:cubicBezTo>
                  <a:pt x="2006991" y="2288270"/>
                  <a:pt x="3498460" y="1973234"/>
                  <a:pt x="2752726" y="1658197"/>
                </a:cubicBezTo>
                <a:lnTo>
                  <a:pt x="0" y="1658197"/>
                </a:lnTo>
                <a:lnTo>
                  <a:pt x="0" y="1658196"/>
                </a:lnTo>
                <a:lnTo>
                  <a:pt x="2804632" y="1658196"/>
                </a:lnTo>
                <a:cubicBezTo>
                  <a:pt x="2058897" y="1343159"/>
                  <a:pt x="3550366" y="1028123"/>
                  <a:pt x="2804632" y="713086"/>
                </a:cubicBezTo>
                <a:cubicBezTo>
                  <a:pt x="2245331" y="476808"/>
                  <a:pt x="2944457" y="240531"/>
                  <a:pt x="3014369" y="4253"/>
                </a:cubicBezTo>
                <a:close/>
              </a:path>
            </a:pathLst>
          </a:cu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4D66B40-0370-948E-7ECC-94EAF6479B5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33" y="-302183"/>
            <a:ext cx="17442518" cy="10505235"/>
          </a:xfrm>
          <a:custGeom>
            <a:avLst/>
            <a:gdLst>
              <a:gd name="connsiteX0" fmla="*/ 0 w 5476302"/>
              <a:gd name="connsiteY0" fmla="*/ 0 h 3300533"/>
              <a:gd name="connsiteX1" fmla="*/ 2950098 w 5476302"/>
              <a:gd name="connsiteY1" fmla="*/ 0 h 3300533"/>
              <a:gd name="connsiteX2" fmla="*/ 2928884 w 5476302"/>
              <a:gd name="connsiteY2" fmla="*/ 42488 h 3300533"/>
              <a:gd name="connsiteX3" fmla="*/ 2748640 w 5476302"/>
              <a:gd name="connsiteY3" fmla="*/ 692251 h 3300533"/>
              <a:gd name="connsiteX4" fmla="*/ 2748640 w 5476302"/>
              <a:gd name="connsiteY4" fmla="*/ 1637361 h 3300533"/>
              <a:gd name="connsiteX5" fmla="*/ 5476302 w 5476302"/>
              <a:gd name="connsiteY5" fmla="*/ 1637361 h 3300533"/>
              <a:gd name="connsiteX6" fmla="*/ 5476302 w 5476302"/>
              <a:gd name="connsiteY6" fmla="*/ 1637362 h 3300533"/>
              <a:gd name="connsiteX7" fmla="*/ 2696734 w 5476302"/>
              <a:gd name="connsiteY7" fmla="*/ 1637362 h 3300533"/>
              <a:gd name="connsiteX8" fmla="*/ 2696734 w 5476302"/>
              <a:gd name="connsiteY8" fmla="*/ 2582472 h 3300533"/>
              <a:gd name="connsiteX9" fmla="*/ 2486996 w 5476302"/>
              <a:gd name="connsiteY9" fmla="*/ 3291304 h 3300533"/>
              <a:gd name="connsiteX10" fmla="*/ 2486484 w 5476302"/>
              <a:gd name="connsiteY10" fmla="*/ 3300533 h 3300533"/>
              <a:gd name="connsiteX11" fmla="*/ 0 w 5476302"/>
              <a:gd name="connsiteY11" fmla="*/ 3300533 h 330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76302" h="3300533">
                <a:moveTo>
                  <a:pt x="0" y="0"/>
                </a:moveTo>
                <a:lnTo>
                  <a:pt x="2950098" y="0"/>
                </a:lnTo>
                <a:lnTo>
                  <a:pt x="2928884" y="42488"/>
                </a:lnTo>
                <a:cubicBezTo>
                  <a:pt x="2780684" y="259075"/>
                  <a:pt x="2235948" y="475663"/>
                  <a:pt x="2748640" y="692251"/>
                </a:cubicBezTo>
                <a:cubicBezTo>
                  <a:pt x="3494375" y="1007288"/>
                  <a:pt x="2002906" y="1322324"/>
                  <a:pt x="2748640" y="1637361"/>
                </a:cubicBezTo>
                <a:lnTo>
                  <a:pt x="5476302" y="1637361"/>
                </a:lnTo>
                <a:lnTo>
                  <a:pt x="5476302" y="1637362"/>
                </a:lnTo>
                <a:lnTo>
                  <a:pt x="2696734" y="1637362"/>
                </a:lnTo>
                <a:cubicBezTo>
                  <a:pt x="3442469" y="1952399"/>
                  <a:pt x="1951000" y="2267435"/>
                  <a:pt x="2696734" y="2582472"/>
                </a:cubicBezTo>
                <a:cubicBezTo>
                  <a:pt x="3256035" y="2818750"/>
                  <a:pt x="2556909" y="3055027"/>
                  <a:pt x="2486996" y="3291304"/>
                </a:cubicBezTo>
                <a:lnTo>
                  <a:pt x="2486484" y="3300533"/>
                </a:lnTo>
                <a:lnTo>
                  <a:pt x="0" y="3300533"/>
                </a:lnTo>
                <a:close/>
              </a:path>
            </a:pathLst>
          </a:custGeom>
        </p:spPr>
      </p:pic>
      <p:pic>
        <p:nvPicPr>
          <p:cNvPr id="32" name="ÂM THANH XÉ KẸO">
            <a:hlinkClick r:id="" action="ppaction://media"/>
            <a:extLst>
              <a:ext uri="{FF2B5EF4-FFF2-40B4-BE49-F238E27FC236}">
                <a16:creationId xmlns:a16="http://schemas.microsoft.com/office/drawing/2014/main" id="{9EC4D8EB-F502-DD40-2CF6-DE1453B6AD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7" end="1061.125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-11226005" y="7497836"/>
            <a:ext cx="2930610" cy="2930610"/>
          </a:xfrm>
          <a:prstGeom prst="rect">
            <a:avLst/>
          </a:prstGeom>
        </p:spPr>
      </p:pic>
      <p:pic>
        <p:nvPicPr>
          <p:cNvPr id="33" name="Picture 32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6290722" y="9202184"/>
            <a:ext cx="1997279" cy="91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3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-0.49675 -0.0081 " pathEditMode="relative" rAng="0" ptsTypes="AA">
                                      <p:cBhvr>
                                        <p:cTn id="18" dur="2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-41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0.57591 0.06852 " pathEditMode="relative" rAng="0" ptsTypes="AA">
                                      <p:cBhvr>
                                        <p:cTn id="26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9" y="342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2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90816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02001" y="9115409"/>
            <a:ext cx="2145926" cy="9794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64195" y="1094049"/>
            <a:ext cx="15162861" cy="784830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vi-VN" sz="4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 hãy tìm từ nào dưới tranh có chữ </a:t>
            </a:r>
            <a:r>
              <a:rPr lang="vi-VN" sz="4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  <a:r>
              <a:rPr lang="vi-VN" sz="4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4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1996" y="3140858"/>
            <a:ext cx="4248581" cy="4340066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82" b="98182" l="4211" r="100000">
                        <a14:foregroundMark x1="42105" y1="38545" x2="57544" y2="64727"/>
                        <a14:foregroundMark x1="50526" y1="32000" x2="58246" y2="734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1592" y="7549033"/>
            <a:ext cx="1261098" cy="12168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27476" y="3140856"/>
            <a:ext cx="4248581" cy="4340067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17" name="Âm thanh sai - YouTu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024909" y="3164156"/>
            <a:ext cx="390726" cy="39072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2400228" y="3164156"/>
            <a:ext cx="4248581" cy="4340067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461" b="100000" l="2365" r="100000">
                        <a14:foregroundMark x1="42905" y1="29693" x2="59122" y2="69283"/>
                        <a14:foregroundMark x1="65203" y1="26962" x2="62500" y2="68259"/>
                        <a14:foregroundMark x1="38514" y1="68259" x2="66892" y2="71672"/>
                        <a14:foregroundMark x1="54392" y1="17406" x2="55405" y2="60751"/>
                        <a14:foregroundMark x1="42568" y1="51877" x2="50676" y2="737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8433" y="7552109"/>
            <a:ext cx="1214463" cy="12021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9189" y="7670013"/>
            <a:ext cx="1355334" cy="1218708"/>
          </a:xfrm>
          <a:prstGeom prst="rect">
            <a:avLst/>
          </a:prstGeom>
        </p:spPr>
      </p:pic>
      <p:pic>
        <p:nvPicPr>
          <p:cNvPr id="25" name="Âm thanh sai - YouTu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374308" y="4690124"/>
            <a:ext cx="390726" cy="390726"/>
          </a:xfrm>
          <a:prstGeom prst="rect">
            <a:avLst/>
          </a:prstGeom>
        </p:spPr>
      </p:pic>
      <p:pic>
        <p:nvPicPr>
          <p:cNvPr id="26" name="Picture 6" descr="https://i.pinimg.com/736x/2b/8e/97/2b8e97e758d5733d29349285fff5673f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08" b="99457" l="0" r="991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155" y="7412451"/>
            <a:ext cx="2017968" cy="201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s://i.pinimg.com/736x/1d/e6/d0/1de6d047f25195be6b6c70a6716aaa65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9600">
                        <a14:foregroundMark x1="28400" y1="28000" x2="45400" y2="61000"/>
                        <a14:foregroundMark x1="62400" y1="23000" x2="63200" y2="53800"/>
                        <a14:foregroundMark x1="34000" y1="19800" x2="39600" y2="72400"/>
                        <a14:foregroundMark x1="34800" y1="68400" x2="67200" y2="69200"/>
                        <a14:foregroundMark x1="27600" y1="75600" x2="67200" y2="70800"/>
                        <a14:foregroundMark x1="39600" y1="66000" x2="73600" y2="68400"/>
                        <a14:foregroundMark x1="59000" y1="61800" x2="75200" y2="74800"/>
                        <a14:foregroundMark x1="26800" y1="22200" x2="62400" y2="28000"/>
                        <a14:foregroundMark x1="56600" y1="15800" x2="74400" y2="27200"/>
                        <a14:foregroundMark x1="53400" y1="17400" x2="68800" y2="44800"/>
                        <a14:foregroundMark x1="31600" y1="21400" x2="43800" y2="44000"/>
                        <a14:foregroundMark x1="31600" y1="15800" x2="45400" y2="36800"/>
                        <a14:foregroundMark x1="38800" y1="15800" x2="46200" y2="3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016" y="7444055"/>
            <a:ext cx="1816112" cy="181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s://i.pinimg.com/736x/1d/e6/d0/1de6d047f25195be6b6c70a6716aaa65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9600">
                        <a14:foregroundMark x1="28400" y1="28000" x2="45400" y2="61000"/>
                        <a14:foregroundMark x1="62400" y1="23000" x2="63200" y2="53800"/>
                        <a14:foregroundMark x1="34000" y1="19800" x2="39600" y2="72400"/>
                        <a14:foregroundMark x1="34800" y1="68400" x2="67200" y2="69200"/>
                        <a14:foregroundMark x1="27600" y1="75600" x2="67200" y2="70800"/>
                        <a14:foregroundMark x1="39600" y1="66000" x2="73600" y2="68400"/>
                        <a14:foregroundMark x1="59000" y1="61800" x2="75200" y2="74800"/>
                        <a14:foregroundMark x1="26800" y1="22200" x2="62400" y2="28000"/>
                        <a14:foregroundMark x1="56600" y1="15800" x2="74400" y2="27200"/>
                        <a14:foregroundMark x1="53400" y1="17400" x2="68800" y2="44800"/>
                        <a14:foregroundMark x1="31600" y1="21400" x2="43800" y2="44000"/>
                        <a14:foregroundMark x1="31600" y1="15800" x2="45400" y2="36800"/>
                        <a14:foregroundMark x1="38800" y1="15800" x2="46200" y2="3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0495" y="7480924"/>
            <a:ext cx="1816112" cy="181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ÂM THANH XÉ KẸO">
            <a:hlinkClick r:id="" action="ppaction://media"/>
            <a:extLst>
              <a:ext uri="{FF2B5EF4-FFF2-40B4-BE49-F238E27FC236}">
                <a16:creationId xmlns:a16="http://schemas.microsoft.com/office/drawing/2014/main" id="{9EC4D8EB-F502-DD40-2CF6-DE1453B6AD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787" end="1061.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43553" y="64727"/>
            <a:ext cx="1721909" cy="17219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029427" y="6451733"/>
            <a:ext cx="3477158" cy="8692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544202" y="6213334"/>
            <a:ext cx="3931475" cy="1115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18319" y="6441181"/>
            <a:ext cx="3166016" cy="8634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174" b="97826" l="72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3439" y="6635052"/>
            <a:ext cx="527730" cy="703641"/>
          </a:xfrm>
          <a:prstGeom prst="rect">
            <a:avLst/>
          </a:prstGeom>
        </p:spPr>
      </p:pic>
      <p:pic>
        <p:nvPicPr>
          <p:cNvPr id="1026" name="Picture 2" descr="https://i.pinimg.com/736x/76/5c/8d/765c8d70e6a52a6c87a8a898c6b6520c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328" y="3305310"/>
            <a:ext cx="2908023" cy="290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Ghim câu chuyệ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4259" y="3664772"/>
            <a:ext cx="3268581" cy="244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236x/9e/cb/99/9ecb99035030bc38167e315c700f14ab.jpg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5" b="23676"/>
          <a:stretch/>
        </p:blipFill>
        <p:spPr bwMode="auto">
          <a:xfrm>
            <a:off x="1564900" y="3633332"/>
            <a:ext cx="3357563" cy="254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4D66B40-0370-948E-7ECC-94EAF6479B5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99" y="-104880"/>
            <a:ext cx="17223728" cy="10371458"/>
          </a:xfrm>
          <a:custGeom>
            <a:avLst/>
            <a:gdLst>
              <a:gd name="connsiteX0" fmla="*/ 0 w 5476302"/>
              <a:gd name="connsiteY0" fmla="*/ 0 h 3300533"/>
              <a:gd name="connsiteX1" fmla="*/ 2950098 w 5476302"/>
              <a:gd name="connsiteY1" fmla="*/ 0 h 3300533"/>
              <a:gd name="connsiteX2" fmla="*/ 2928884 w 5476302"/>
              <a:gd name="connsiteY2" fmla="*/ 42488 h 3300533"/>
              <a:gd name="connsiteX3" fmla="*/ 2748640 w 5476302"/>
              <a:gd name="connsiteY3" fmla="*/ 692251 h 3300533"/>
              <a:gd name="connsiteX4" fmla="*/ 2748640 w 5476302"/>
              <a:gd name="connsiteY4" fmla="*/ 1637361 h 3300533"/>
              <a:gd name="connsiteX5" fmla="*/ 5476302 w 5476302"/>
              <a:gd name="connsiteY5" fmla="*/ 1637361 h 3300533"/>
              <a:gd name="connsiteX6" fmla="*/ 5476302 w 5476302"/>
              <a:gd name="connsiteY6" fmla="*/ 1637362 h 3300533"/>
              <a:gd name="connsiteX7" fmla="*/ 2696734 w 5476302"/>
              <a:gd name="connsiteY7" fmla="*/ 1637362 h 3300533"/>
              <a:gd name="connsiteX8" fmla="*/ 2696734 w 5476302"/>
              <a:gd name="connsiteY8" fmla="*/ 2582472 h 3300533"/>
              <a:gd name="connsiteX9" fmla="*/ 2486996 w 5476302"/>
              <a:gd name="connsiteY9" fmla="*/ 3291304 h 3300533"/>
              <a:gd name="connsiteX10" fmla="*/ 2486484 w 5476302"/>
              <a:gd name="connsiteY10" fmla="*/ 3300533 h 3300533"/>
              <a:gd name="connsiteX11" fmla="*/ 0 w 5476302"/>
              <a:gd name="connsiteY11" fmla="*/ 3300533 h 330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76302" h="3300533">
                <a:moveTo>
                  <a:pt x="0" y="0"/>
                </a:moveTo>
                <a:lnTo>
                  <a:pt x="2950098" y="0"/>
                </a:lnTo>
                <a:lnTo>
                  <a:pt x="2928884" y="42488"/>
                </a:lnTo>
                <a:cubicBezTo>
                  <a:pt x="2780684" y="259075"/>
                  <a:pt x="2235948" y="475663"/>
                  <a:pt x="2748640" y="692251"/>
                </a:cubicBezTo>
                <a:cubicBezTo>
                  <a:pt x="3494375" y="1007288"/>
                  <a:pt x="2002906" y="1322324"/>
                  <a:pt x="2748640" y="1637361"/>
                </a:cubicBezTo>
                <a:lnTo>
                  <a:pt x="5476302" y="1637361"/>
                </a:lnTo>
                <a:lnTo>
                  <a:pt x="5476302" y="1637362"/>
                </a:lnTo>
                <a:lnTo>
                  <a:pt x="2696734" y="1637362"/>
                </a:lnTo>
                <a:cubicBezTo>
                  <a:pt x="3442469" y="1952399"/>
                  <a:pt x="1951000" y="2267435"/>
                  <a:pt x="2696734" y="2582472"/>
                </a:cubicBezTo>
                <a:cubicBezTo>
                  <a:pt x="3256035" y="2818750"/>
                  <a:pt x="2556909" y="3055027"/>
                  <a:pt x="2486996" y="3291304"/>
                </a:cubicBezTo>
                <a:lnTo>
                  <a:pt x="2486484" y="3300533"/>
                </a:lnTo>
                <a:lnTo>
                  <a:pt x="0" y="3300533"/>
                </a:lnTo>
                <a:close/>
              </a:path>
            </a:pathLst>
          </a:cu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946DE16-2CA0-7A8F-2140-2F25FC5AE051}"/>
              </a:ext>
            </a:extLst>
          </p:cNvPr>
          <p:cNvGrpSpPr/>
          <p:nvPr/>
        </p:nvGrpSpPr>
        <p:grpSpPr>
          <a:xfrm>
            <a:off x="14824682" y="281402"/>
            <a:ext cx="2866986" cy="2937681"/>
            <a:chOff x="5690333" y="739989"/>
            <a:chExt cx="3810000" cy="41148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031D746-4C9E-899C-D5B0-558A78E18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5690333" y="739989"/>
              <a:ext cx="3810000" cy="4114800"/>
            </a:xfrm>
            <a:prstGeom prst="rect">
              <a:avLst/>
            </a:prstGeom>
          </p:spPr>
        </p:pic>
        <p:pic>
          <p:nvPicPr>
            <p:cNvPr id="35" name="ĐỒNG HỒ ĐẾM NGƯỢC 10s - MP4 - Phan Linh.mp4">
              <a:hlinkClick r:id="" action="ppaction://media"/>
              <a:extLst>
                <a:ext uri="{FF2B5EF4-FFF2-40B4-BE49-F238E27FC236}">
                  <a16:creationId xmlns:a16="http://schemas.microsoft.com/office/drawing/2014/main" id="{4257C6EB-4AFA-35F6-7068-2D7E7CCED89A}"/>
                </a:ext>
              </a:extLst>
            </p:cNvPr>
            <p:cNvPicPr>
              <a:picLocks noChangeAspect="1"/>
            </p:cNvPicPr>
            <p:nvPr>
              <a:videoFile r:link="rId5"/>
              <p:extLst>
                <p:ext uri="{DAA4B4D4-6D71-4841-9C94-3DE7FCFB9230}">
                  <p14:media xmlns:p14="http://schemas.microsoft.com/office/powerpoint/2010/main" r:embed="rId6">
                    <p14:trim st="7900" end="2719"/>
                  </p14:media>
                </p:ext>
              </p:extLst>
            </p:nvPr>
          </p:nvPicPr>
          <p:blipFill rotWithShape="1">
            <a:blip r:embed="rId31"/>
            <a:srcRect l="34763" t="31064" r="38061" b="21703"/>
            <a:stretch/>
          </p:blipFill>
          <p:spPr>
            <a:xfrm>
              <a:off x="6224792" y="1699186"/>
              <a:ext cx="2701875" cy="2710376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D7DF9BBE-A73F-7915-01C6-BD5C0BB58B1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33" y="-104881"/>
            <a:ext cx="16796336" cy="10371458"/>
          </a:xfrm>
          <a:custGeom>
            <a:avLst/>
            <a:gdLst>
              <a:gd name="connsiteX0" fmla="*/ 3014605 w 5476302"/>
              <a:gd name="connsiteY0" fmla="*/ 0 h 3300533"/>
              <a:gd name="connsiteX1" fmla="*/ 5476302 w 5476302"/>
              <a:gd name="connsiteY1" fmla="*/ 0 h 3300533"/>
              <a:gd name="connsiteX2" fmla="*/ 5476302 w 5476302"/>
              <a:gd name="connsiteY2" fmla="*/ 3300533 h 3300533"/>
              <a:gd name="connsiteX3" fmla="*/ 2548783 w 5476302"/>
              <a:gd name="connsiteY3" fmla="*/ 3300533 h 3300533"/>
              <a:gd name="connsiteX4" fmla="*/ 2572482 w 5476302"/>
              <a:gd name="connsiteY4" fmla="*/ 3253070 h 3300533"/>
              <a:gd name="connsiteX5" fmla="*/ 2752726 w 5476302"/>
              <a:gd name="connsiteY5" fmla="*/ 2603307 h 3300533"/>
              <a:gd name="connsiteX6" fmla="*/ 2752726 w 5476302"/>
              <a:gd name="connsiteY6" fmla="*/ 1658197 h 3300533"/>
              <a:gd name="connsiteX7" fmla="*/ 0 w 5476302"/>
              <a:gd name="connsiteY7" fmla="*/ 1658197 h 3300533"/>
              <a:gd name="connsiteX8" fmla="*/ 0 w 5476302"/>
              <a:gd name="connsiteY8" fmla="*/ 1658196 h 3300533"/>
              <a:gd name="connsiteX9" fmla="*/ 2804632 w 5476302"/>
              <a:gd name="connsiteY9" fmla="*/ 1658196 h 3300533"/>
              <a:gd name="connsiteX10" fmla="*/ 2804632 w 5476302"/>
              <a:gd name="connsiteY10" fmla="*/ 713086 h 3300533"/>
              <a:gd name="connsiteX11" fmla="*/ 3014369 w 5476302"/>
              <a:gd name="connsiteY11" fmla="*/ 4253 h 330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76302" h="3300533">
                <a:moveTo>
                  <a:pt x="3014605" y="0"/>
                </a:moveTo>
                <a:lnTo>
                  <a:pt x="5476302" y="0"/>
                </a:lnTo>
                <a:lnTo>
                  <a:pt x="5476302" y="3300533"/>
                </a:lnTo>
                <a:lnTo>
                  <a:pt x="2548783" y="3300533"/>
                </a:lnTo>
                <a:lnTo>
                  <a:pt x="2572482" y="3253070"/>
                </a:lnTo>
                <a:cubicBezTo>
                  <a:pt x="2720682" y="3036482"/>
                  <a:pt x="3265418" y="2819895"/>
                  <a:pt x="2752726" y="2603307"/>
                </a:cubicBezTo>
                <a:cubicBezTo>
                  <a:pt x="2006991" y="2288270"/>
                  <a:pt x="3498460" y="1973234"/>
                  <a:pt x="2752726" y="1658197"/>
                </a:cubicBezTo>
                <a:lnTo>
                  <a:pt x="0" y="1658197"/>
                </a:lnTo>
                <a:lnTo>
                  <a:pt x="0" y="1658196"/>
                </a:lnTo>
                <a:lnTo>
                  <a:pt x="2804632" y="1658196"/>
                </a:lnTo>
                <a:cubicBezTo>
                  <a:pt x="2058897" y="1343159"/>
                  <a:pt x="3550366" y="1028123"/>
                  <a:pt x="2804632" y="713086"/>
                </a:cubicBezTo>
                <a:cubicBezTo>
                  <a:pt x="2245331" y="476808"/>
                  <a:pt x="2944457" y="240531"/>
                  <a:pt x="3014369" y="425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3899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-0.49674 -0.0081 " pathEditMode="relative" rAng="0" ptsTypes="AA">
                                      <p:cBhvr>
                                        <p:cTn id="12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-41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0.57591 0.06852 " pathEditMode="relative" rAng="0" ptsTypes="AA">
                                      <p:cBhvr>
                                        <p:cTn id="20" dur="2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9" y="342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2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1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767747063262">
            <a:hlinkClick r:id="" action="ppaction://media"/>
            <a:extLst>
              <a:ext uri="{FF2B5EF4-FFF2-40B4-BE49-F238E27FC236}">
                <a16:creationId xmlns:a16="http://schemas.microsoft.com/office/drawing/2014/main" id="{79E0A666-EAB2-18C9-6E65-2CC4A8F680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1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60750-3595-0397-D02E-59934CF3F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DA9CA870-9E60-DD46-09F7-86BCF6CFEB49}"/>
              </a:ext>
            </a:extLst>
          </p:cNvPr>
          <p:cNvSpPr/>
          <p:nvPr/>
        </p:nvSpPr>
        <p:spPr>
          <a:xfrm>
            <a:off x="15667977" y="308488"/>
            <a:ext cx="1265323" cy="1265323"/>
          </a:xfrm>
          <a:custGeom>
            <a:avLst/>
            <a:gdLst/>
            <a:ahLst/>
            <a:cxnLst/>
            <a:rect l="l" t="t" r="r" b="b"/>
            <a:pathLst>
              <a:path w="1265323" h="1265323">
                <a:moveTo>
                  <a:pt x="0" y="0"/>
                </a:moveTo>
                <a:lnTo>
                  <a:pt x="1265324" y="0"/>
                </a:lnTo>
                <a:lnTo>
                  <a:pt x="1265324" y="1265323"/>
                </a:lnTo>
                <a:lnTo>
                  <a:pt x="0" y="12653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C69990A-F90B-B1C6-BB4F-344C5A89154D}"/>
              </a:ext>
            </a:extLst>
          </p:cNvPr>
          <p:cNvSpPr/>
          <p:nvPr/>
        </p:nvSpPr>
        <p:spPr>
          <a:xfrm>
            <a:off x="10886" y="4762500"/>
            <a:ext cx="2813494" cy="4114800"/>
          </a:xfrm>
          <a:custGeom>
            <a:avLst/>
            <a:gdLst/>
            <a:ahLst/>
            <a:cxnLst/>
            <a:rect l="l" t="t" r="r" b="b"/>
            <a:pathLst>
              <a:path w="2813494" h="4114800">
                <a:moveTo>
                  <a:pt x="0" y="0"/>
                </a:moveTo>
                <a:lnTo>
                  <a:pt x="2813494" y="0"/>
                </a:lnTo>
                <a:lnTo>
                  <a:pt x="28134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8CE00F2-E970-08AF-D2D8-9BEB461AAF72}"/>
              </a:ext>
            </a:extLst>
          </p:cNvPr>
          <p:cNvSpPr/>
          <p:nvPr/>
        </p:nvSpPr>
        <p:spPr>
          <a:xfrm>
            <a:off x="333085" y="668581"/>
            <a:ext cx="2287077" cy="1498988"/>
          </a:xfrm>
          <a:custGeom>
            <a:avLst/>
            <a:gdLst/>
            <a:ahLst/>
            <a:cxnLst/>
            <a:rect l="l" t="t" r="r" b="b"/>
            <a:pathLst>
              <a:path w="2287077" h="1498988">
                <a:moveTo>
                  <a:pt x="0" y="0"/>
                </a:moveTo>
                <a:lnTo>
                  <a:pt x="2287077" y="0"/>
                </a:lnTo>
                <a:lnTo>
                  <a:pt x="2287077" y="1498988"/>
                </a:lnTo>
                <a:lnTo>
                  <a:pt x="0" y="149898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06F9995-77DC-42E0-C9BA-2AED6A025297}"/>
              </a:ext>
            </a:extLst>
          </p:cNvPr>
          <p:cNvSpPr/>
          <p:nvPr/>
        </p:nvSpPr>
        <p:spPr>
          <a:xfrm>
            <a:off x="15719543" y="2647556"/>
            <a:ext cx="2427514" cy="6180575"/>
          </a:xfrm>
          <a:custGeom>
            <a:avLst/>
            <a:gdLst/>
            <a:ahLst/>
            <a:cxnLst/>
            <a:rect l="l" t="t" r="r" b="b"/>
            <a:pathLst>
              <a:path w="3154680" h="8229600">
                <a:moveTo>
                  <a:pt x="0" y="0"/>
                </a:moveTo>
                <a:lnTo>
                  <a:pt x="3154680" y="0"/>
                </a:lnTo>
                <a:lnTo>
                  <a:pt x="31546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6F887E6-7E9E-1132-0CF9-E64E9116C761}"/>
              </a:ext>
            </a:extLst>
          </p:cNvPr>
          <p:cNvSpPr txBox="1"/>
          <p:nvPr/>
        </p:nvSpPr>
        <p:spPr>
          <a:xfrm>
            <a:off x="3124200" y="1313300"/>
            <a:ext cx="11608271" cy="901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96"/>
              </a:lnSpc>
              <a:spcBef>
                <a:spcPct val="0"/>
              </a:spcBef>
            </a:pPr>
            <a:r>
              <a:rPr lang="en-US" sz="5497" dirty="0" err="1">
                <a:solidFill>
                  <a:srgbClr val="FF0000"/>
                </a:solidFill>
                <a:latin typeface="SVN-Arial 3 1"/>
                <a:ea typeface="SVN-Arial 3 1"/>
                <a:cs typeface="SVN-Arial 3 1"/>
                <a:sym typeface="SVN-Arial 3 1"/>
              </a:rPr>
              <a:t>Hoạt</a:t>
            </a:r>
            <a:r>
              <a:rPr lang="en-US" sz="5497" dirty="0">
                <a:solidFill>
                  <a:srgbClr val="FF0000"/>
                </a:solidFill>
                <a:latin typeface="SVN-Arial 3 1"/>
                <a:ea typeface="SVN-Arial 3 1"/>
                <a:cs typeface="SVN-Arial 3 1"/>
                <a:sym typeface="SVN-Arial 3 1"/>
              </a:rPr>
              <a:t> </a:t>
            </a:r>
            <a:r>
              <a:rPr lang="en-US" sz="5497" dirty="0" err="1">
                <a:solidFill>
                  <a:srgbClr val="FF0000"/>
                </a:solidFill>
                <a:latin typeface="SVN-Arial 3 1"/>
                <a:ea typeface="SVN-Arial 3 1"/>
                <a:cs typeface="SVN-Arial 3 1"/>
                <a:sym typeface="SVN-Arial 3 1"/>
              </a:rPr>
              <a:t>động</a:t>
            </a:r>
            <a:r>
              <a:rPr lang="en-US" sz="5497" dirty="0">
                <a:solidFill>
                  <a:srgbClr val="FF0000"/>
                </a:solidFill>
                <a:latin typeface="SVN-Arial 3 1"/>
                <a:ea typeface="SVN-Arial 3 1"/>
                <a:cs typeface="SVN-Arial 3 1"/>
                <a:sym typeface="SVN-Arial 3 1"/>
              </a:rPr>
              <a:t> 2: Làm </a:t>
            </a:r>
            <a:r>
              <a:rPr lang="en-US" sz="5497" dirty="0" err="1">
                <a:solidFill>
                  <a:srgbClr val="FF0000"/>
                </a:solidFill>
                <a:latin typeface="SVN-Arial 3 1"/>
                <a:ea typeface="SVN-Arial 3 1"/>
                <a:cs typeface="SVN-Arial 3 1"/>
                <a:sym typeface="SVN-Arial 3 1"/>
              </a:rPr>
              <a:t>quen</a:t>
            </a:r>
            <a:r>
              <a:rPr lang="en-US" sz="5497" dirty="0">
                <a:solidFill>
                  <a:srgbClr val="FF0000"/>
                </a:solidFill>
                <a:latin typeface="SVN-Arial 3 1"/>
                <a:ea typeface="SVN-Arial 3 1"/>
                <a:cs typeface="SVN-Arial 3 1"/>
                <a:sym typeface="SVN-Arial 3 1"/>
              </a:rPr>
              <a:t> </a:t>
            </a:r>
            <a:r>
              <a:rPr lang="en-US" sz="5497" dirty="0" err="1">
                <a:solidFill>
                  <a:srgbClr val="FF0000"/>
                </a:solidFill>
                <a:latin typeface="SVN-Arial 3 1"/>
                <a:ea typeface="SVN-Arial 3 1"/>
                <a:cs typeface="SVN-Arial 3 1"/>
                <a:sym typeface="SVN-Arial 3 1"/>
              </a:rPr>
              <a:t>chữ</a:t>
            </a:r>
            <a:r>
              <a:rPr lang="en-US" sz="5497" dirty="0">
                <a:solidFill>
                  <a:srgbClr val="FF0000"/>
                </a:solidFill>
                <a:latin typeface="SVN-Arial 3 1"/>
                <a:ea typeface="SVN-Arial 3 1"/>
                <a:cs typeface="SVN-Arial 3 1"/>
                <a:sym typeface="SVN-Arial 3 1"/>
              </a:rPr>
              <a:t> </a:t>
            </a:r>
            <a:r>
              <a:rPr lang="en-US" sz="5497" dirty="0" err="1">
                <a:solidFill>
                  <a:srgbClr val="FF0000"/>
                </a:solidFill>
                <a:latin typeface="SVN-Arial 3 1"/>
                <a:ea typeface="SVN-Arial 3 1"/>
                <a:cs typeface="SVN-Arial 3 1"/>
                <a:sym typeface="SVN-Arial 3 1"/>
              </a:rPr>
              <a:t>cái</a:t>
            </a:r>
            <a:r>
              <a:rPr lang="en-US" sz="5497" dirty="0">
                <a:solidFill>
                  <a:srgbClr val="FF0000"/>
                </a:solidFill>
                <a:latin typeface="SVN-Arial 3 1"/>
                <a:ea typeface="SVN-Arial 3 1"/>
                <a:cs typeface="SVN-Arial 3 1"/>
                <a:sym typeface="SVN-Arial 3 1"/>
              </a:rPr>
              <a:t> p, q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368E071E-BD8A-6BEA-C57F-B40CC5CBFF26}"/>
              </a:ext>
            </a:extLst>
          </p:cNvPr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0000"/>
                </a:solidFill>
                <a:latin typeface="Noto Sans"/>
                <a:ea typeface="Noto Sans"/>
                <a:cs typeface="Noto Sans"/>
                <a:sym typeface="Noto Sans"/>
              </a:rPr>
              <a:t>3</a:t>
            </a:r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4D4EFACA-98F7-65F0-E116-ECE289F35920}"/>
              </a:ext>
            </a:extLst>
          </p:cNvPr>
          <p:cNvSpPr/>
          <p:nvPr/>
        </p:nvSpPr>
        <p:spPr>
          <a:xfrm>
            <a:off x="2899355" y="6519038"/>
            <a:ext cx="3935330" cy="2454662"/>
          </a:xfrm>
          <a:custGeom>
            <a:avLst/>
            <a:gdLst/>
            <a:ahLst/>
            <a:cxnLst/>
            <a:rect l="l" t="t" r="r" b="b"/>
            <a:pathLst>
              <a:path w="3935330" h="2454662">
                <a:moveTo>
                  <a:pt x="0" y="0"/>
                </a:moveTo>
                <a:lnTo>
                  <a:pt x="3935330" y="0"/>
                </a:lnTo>
                <a:lnTo>
                  <a:pt x="3935330" y="2454662"/>
                </a:lnTo>
                <a:lnTo>
                  <a:pt x="0" y="24546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81ED2D-F93E-33BE-AB4D-A9F7264757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3265" y="8519475"/>
            <a:ext cx="18288000" cy="1767525"/>
          </a:xfrm>
          <a:prstGeom prst="rect">
            <a:avLst/>
          </a:prstGeom>
        </p:spPr>
      </p:pic>
      <p:sp>
        <p:nvSpPr>
          <p:cNvPr id="10" name="Freeform 6">
            <a:extLst>
              <a:ext uri="{FF2B5EF4-FFF2-40B4-BE49-F238E27FC236}">
                <a16:creationId xmlns:a16="http://schemas.microsoft.com/office/drawing/2014/main" id="{74A53FBD-8431-8A71-AC9D-16CA55670F0E}"/>
              </a:ext>
            </a:extLst>
          </p:cNvPr>
          <p:cNvSpPr/>
          <p:nvPr/>
        </p:nvSpPr>
        <p:spPr>
          <a:xfrm>
            <a:off x="9525000" y="4187424"/>
            <a:ext cx="4749242" cy="4689876"/>
          </a:xfrm>
          <a:custGeom>
            <a:avLst/>
            <a:gdLst/>
            <a:ahLst/>
            <a:cxnLst/>
            <a:rect l="l" t="t" r="r" b="b"/>
            <a:pathLst>
              <a:path w="4749242" h="4689876">
                <a:moveTo>
                  <a:pt x="0" y="0"/>
                </a:moveTo>
                <a:lnTo>
                  <a:pt x="4749242" y="0"/>
                </a:lnTo>
                <a:lnTo>
                  <a:pt x="4749242" y="4689876"/>
                </a:lnTo>
                <a:lnTo>
                  <a:pt x="0" y="46898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2D239E2B-3200-2469-E57A-BAF564D44E56}"/>
              </a:ext>
            </a:extLst>
          </p:cNvPr>
          <p:cNvSpPr/>
          <p:nvPr/>
        </p:nvSpPr>
        <p:spPr>
          <a:xfrm>
            <a:off x="4038600" y="205033"/>
            <a:ext cx="1213042" cy="1213042"/>
          </a:xfrm>
          <a:custGeom>
            <a:avLst/>
            <a:gdLst/>
            <a:ahLst/>
            <a:cxnLst/>
            <a:rect l="l" t="t" r="r" b="b"/>
            <a:pathLst>
              <a:path w="1213042" h="1213042">
                <a:moveTo>
                  <a:pt x="0" y="0"/>
                </a:moveTo>
                <a:lnTo>
                  <a:pt x="1213042" y="0"/>
                </a:lnTo>
                <a:lnTo>
                  <a:pt x="1213042" y="1213042"/>
                </a:lnTo>
                <a:lnTo>
                  <a:pt x="0" y="121304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8A53B467-ED6F-2631-5173-D78B8C0CC08D}"/>
              </a:ext>
            </a:extLst>
          </p:cNvPr>
          <p:cNvSpPr/>
          <p:nvPr/>
        </p:nvSpPr>
        <p:spPr>
          <a:xfrm>
            <a:off x="7543800" y="199590"/>
            <a:ext cx="1213042" cy="1213042"/>
          </a:xfrm>
          <a:custGeom>
            <a:avLst/>
            <a:gdLst/>
            <a:ahLst/>
            <a:cxnLst/>
            <a:rect l="l" t="t" r="r" b="b"/>
            <a:pathLst>
              <a:path w="1213042" h="1213042">
                <a:moveTo>
                  <a:pt x="0" y="0"/>
                </a:moveTo>
                <a:lnTo>
                  <a:pt x="1213042" y="0"/>
                </a:lnTo>
                <a:lnTo>
                  <a:pt x="1213042" y="1213042"/>
                </a:lnTo>
                <a:lnTo>
                  <a:pt x="0" y="121304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7625393A-025D-EF6D-0F3A-06CDA3951449}"/>
              </a:ext>
            </a:extLst>
          </p:cNvPr>
          <p:cNvSpPr/>
          <p:nvPr/>
        </p:nvSpPr>
        <p:spPr>
          <a:xfrm>
            <a:off x="10999367" y="191215"/>
            <a:ext cx="1213042" cy="1213042"/>
          </a:xfrm>
          <a:custGeom>
            <a:avLst/>
            <a:gdLst/>
            <a:ahLst/>
            <a:cxnLst/>
            <a:rect l="l" t="t" r="r" b="b"/>
            <a:pathLst>
              <a:path w="1213042" h="1213042">
                <a:moveTo>
                  <a:pt x="0" y="0"/>
                </a:moveTo>
                <a:lnTo>
                  <a:pt x="1213042" y="0"/>
                </a:lnTo>
                <a:lnTo>
                  <a:pt x="1213042" y="1213042"/>
                </a:lnTo>
                <a:lnTo>
                  <a:pt x="0" y="121304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68648302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53598" y="1400246"/>
            <a:ext cx="13638802" cy="8010454"/>
          </a:xfrm>
          <a:custGeom>
            <a:avLst/>
            <a:gdLst/>
            <a:ahLst/>
            <a:cxnLst/>
            <a:rect l="l" t="t" r="r" b="b"/>
            <a:pathLst>
              <a:path w="12323776" h="8010454">
                <a:moveTo>
                  <a:pt x="0" y="0"/>
                </a:moveTo>
                <a:lnTo>
                  <a:pt x="12323776" y="0"/>
                </a:lnTo>
                <a:lnTo>
                  <a:pt x="12323776" y="8010455"/>
                </a:lnTo>
                <a:lnTo>
                  <a:pt x="0" y="80104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-891763" y="7353300"/>
            <a:ext cx="2645361" cy="3036822"/>
          </a:xfrm>
          <a:custGeom>
            <a:avLst/>
            <a:gdLst/>
            <a:ahLst/>
            <a:cxnLst/>
            <a:rect l="l" t="t" r="r" b="b"/>
            <a:pathLst>
              <a:path w="3257497" h="3268392">
                <a:moveTo>
                  <a:pt x="0" y="0"/>
                </a:moveTo>
                <a:lnTo>
                  <a:pt x="3257497" y="0"/>
                </a:lnTo>
                <a:lnTo>
                  <a:pt x="3257497" y="3268391"/>
                </a:lnTo>
                <a:lnTo>
                  <a:pt x="0" y="32683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06936" y="8572500"/>
            <a:ext cx="11784057" cy="4026441"/>
          </a:xfrm>
          <a:custGeom>
            <a:avLst/>
            <a:gdLst/>
            <a:ahLst/>
            <a:cxnLst/>
            <a:rect l="l" t="t" r="r" b="b"/>
            <a:pathLst>
              <a:path w="13004179" h="4822383">
                <a:moveTo>
                  <a:pt x="0" y="0"/>
                </a:moveTo>
                <a:lnTo>
                  <a:pt x="13004179" y="0"/>
                </a:lnTo>
                <a:lnTo>
                  <a:pt x="13004179" y="4822383"/>
                </a:lnTo>
                <a:lnTo>
                  <a:pt x="0" y="48223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392400" y="6896100"/>
            <a:ext cx="2895600" cy="3494022"/>
          </a:xfrm>
          <a:custGeom>
            <a:avLst/>
            <a:gdLst/>
            <a:ahLst/>
            <a:cxnLst/>
            <a:rect l="l" t="t" r="r" b="b"/>
            <a:pathLst>
              <a:path w="5632345" h="7338560">
                <a:moveTo>
                  <a:pt x="0" y="0"/>
                </a:moveTo>
                <a:lnTo>
                  <a:pt x="5632345" y="0"/>
                </a:lnTo>
                <a:lnTo>
                  <a:pt x="5632345" y="7338560"/>
                </a:lnTo>
                <a:lnTo>
                  <a:pt x="0" y="733856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082449" y="665208"/>
            <a:ext cx="1531329" cy="1470076"/>
          </a:xfrm>
          <a:custGeom>
            <a:avLst/>
            <a:gdLst/>
            <a:ahLst/>
            <a:cxnLst/>
            <a:rect l="l" t="t" r="r" b="b"/>
            <a:pathLst>
              <a:path w="1531329" h="1470076">
                <a:moveTo>
                  <a:pt x="0" y="0"/>
                </a:moveTo>
                <a:lnTo>
                  <a:pt x="1531328" y="0"/>
                </a:lnTo>
                <a:lnTo>
                  <a:pt x="1531328" y="1470075"/>
                </a:lnTo>
                <a:lnTo>
                  <a:pt x="0" y="14700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68974" y="-325989"/>
            <a:ext cx="3543652" cy="2829629"/>
          </a:xfrm>
          <a:custGeom>
            <a:avLst/>
            <a:gdLst/>
            <a:ahLst/>
            <a:cxnLst/>
            <a:rect l="l" t="t" r="r" b="b"/>
            <a:pathLst>
              <a:path w="5314610" h="3602863">
                <a:moveTo>
                  <a:pt x="0" y="0"/>
                </a:moveTo>
                <a:lnTo>
                  <a:pt x="5314610" y="0"/>
                </a:lnTo>
                <a:lnTo>
                  <a:pt x="5314610" y="3602863"/>
                </a:lnTo>
                <a:lnTo>
                  <a:pt x="0" y="3602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22200" y="2937262"/>
            <a:ext cx="8845829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endParaRPr lang="en-US" sz="3000" dirty="0">
              <a:solidFill>
                <a:srgbClr val="FF0000"/>
              </a:solidFill>
              <a:latin typeface="Metal"/>
              <a:ea typeface="Metal"/>
              <a:cs typeface="Metal"/>
              <a:sym typeface="Metal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0000"/>
                </a:solidFill>
                <a:latin typeface="Noto Sans"/>
                <a:ea typeface="Noto Sans"/>
                <a:cs typeface="Noto Sans"/>
                <a:sym typeface="Noto Sans"/>
              </a:rPr>
              <a:t>2</a:t>
            </a:r>
          </a:p>
        </p:txBody>
      </p:sp>
      <p:pic>
        <p:nvPicPr>
          <p:cNvPr id="12" name="Animated_letter_P_202604250938">
            <a:hlinkClick r:id="" action="ppaction://media"/>
            <a:extLst>
              <a:ext uri="{FF2B5EF4-FFF2-40B4-BE49-F238E27FC236}">
                <a16:creationId xmlns:a16="http://schemas.microsoft.com/office/drawing/2014/main" id="{E05DAD18-288A-B5E0-9669-E9DD3A5D36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02664" y="1400246"/>
            <a:ext cx="13980415" cy="853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7712ED2-E7C2-46A2-F1E4-48CCFBECC996}"/>
              </a:ext>
            </a:extLst>
          </p:cNvPr>
          <p:cNvSpPr txBox="1"/>
          <p:nvPr/>
        </p:nvSpPr>
        <p:spPr>
          <a:xfrm>
            <a:off x="4708177" y="-124591"/>
            <a:ext cx="94407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82112" y="1028700"/>
            <a:ext cx="12323776" cy="8010454"/>
          </a:xfrm>
          <a:custGeom>
            <a:avLst/>
            <a:gdLst/>
            <a:ahLst/>
            <a:cxnLst/>
            <a:rect l="l" t="t" r="r" b="b"/>
            <a:pathLst>
              <a:path w="12323776" h="8010454">
                <a:moveTo>
                  <a:pt x="0" y="0"/>
                </a:moveTo>
                <a:lnTo>
                  <a:pt x="12323776" y="0"/>
                </a:lnTo>
                <a:lnTo>
                  <a:pt x="12323776" y="8010454"/>
                </a:lnTo>
                <a:lnTo>
                  <a:pt x="0" y="801045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67977" y="308488"/>
            <a:ext cx="1265323" cy="1265323"/>
          </a:xfrm>
          <a:custGeom>
            <a:avLst/>
            <a:gdLst/>
            <a:ahLst/>
            <a:cxnLst/>
            <a:rect l="l" t="t" r="r" b="b"/>
            <a:pathLst>
              <a:path w="1265323" h="1265323">
                <a:moveTo>
                  <a:pt x="0" y="0"/>
                </a:moveTo>
                <a:lnTo>
                  <a:pt x="1265324" y="0"/>
                </a:lnTo>
                <a:lnTo>
                  <a:pt x="1265324" y="1265323"/>
                </a:lnTo>
                <a:lnTo>
                  <a:pt x="0" y="12653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618" y="6172200"/>
            <a:ext cx="2813494" cy="4114800"/>
          </a:xfrm>
          <a:custGeom>
            <a:avLst/>
            <a:gdLst/>
            <a:ahLst/>
            <a:cxnLst/>
            <a:rect l="l" t="t" r="r" b="b"/>
            <a:pathLst>
              <a:path w="2813494" h="4114800">
                <a:moveTo>
                  <a:pt x="0" y="0"/>
                </a:moveTo>
                <a:lnTo>
                  <a:pt x="2813494" y="0"/>
                </a:lnTo>
                <a:lnTo>
                  <a:pt x="28134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33085" y="668581"/>
            <a:ext cx="2287077" cy="1498988"/>
          </a:xfrm>
          <a:custGeom>
            <a:avLst/>
            <a:gdLst/>
            <a:ahLst/>
            <a:cxnLst/>
            <a:rect l="l" t="t" r="r" b="b"/>
            <a:pathLst>
              <a:path w="2287077" h="1498988">
                <a:moveTo>
                  <a:pt x="0" y="0"/>
                </a:moveTo>
                <a:lnTo>
                  <a:pt x="2287077" y="0"/>
                </a:lnTo>
                <a:lnTo>
                  <a:pt x="2287077" y="1498988"/>
                </a:lnTo>
                <a:lnTo>
                  <a:pt x="0" y="149898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32471" y="2057400"/>
            <a:ext cx="3154680" cy="8229600"/>
          </a:xfrm>
          <a:custGeom>
            <a:avLst/>
            <a:gdLst/>
            <a:ahLst/>
            <a:cxnLst/>
            <a:rect l="l" t="t" r="r" b="b"/>
            <a:pathLst>
              <a:path w="3154680" h="8229600">
                <a:moveTo>
                  <a:pt x="0" y="0"/>
                </a:moveTo>
                <a:lnTo>
                  <a:pt x="3154680" y="0"/>
                </a:lnTo>
                <a:lnTo>
                  <a:pt x="31546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299006" y="1976583"/>
            <a:ext cx="5689989" cy="6333835"/>
          </a:xfrm>
          <a:custGeom>
            <a:avLst/>
            <a:gdLst/>
            <a:ahLst/>
            <a:cxnLst/>
            <a:rect l="l" t="t" r="r" b="b"/>
            <a:pathLst>
              <a:path w="5689989" h="6333835">
                <a:moveTo>
                  <a:pt x="0" y="0"/>
                </a:moveTo>
                <a:lnTo>
                  <a:pt x="5689988" y="0"/>
                </a:lnTo>
                <a:lnTo>
                  <a:pt x="5689988" y="6333834"/>
                </a:lnTo>
                <a:lnTo>
                  <a:pt x="0" y="63338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0000"/>
                </a:solidFill>
                <a:latin typeface="Noto Sans"/>
                <a:ea typeface="Noto Sans"/>
                <a:cs typeface="Noto Sans"/>
                <a:sym typeface="Noto Sans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635279" y="1090345"/>
            <a:ext cx="2611055" cy="1681153"/>
          </a:xfrm>
          <a:custGeom>
            <a:avLst/>
            <a:gdLst/>
            <a:ahLst/>
            <a:cxnLst/>
            <a:rect l="l" t="t" r="r" b="b"/>
            <a:pathLst>
              <a:path w="2611055" h="1681153">
                <a:moveTo>
                  <a:pt x="0" y="0"/>
                </a:moveTo>
                <a:lnTo>
                  <a:pt x="2611054" y="0"/>
                </a:lnTo>
                <a:lnTo>
                  <a:pt x="2611054" y="1681153"/>
                </a:lnTo>
                <a:lnTo>
                  <a:pt x="0" y="16811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9" name="Group 2">
            <a:extLst>
              <a:ext uri="{FF2B5EF4-FFF2-40B4-BE49-F238E27FC236}">
                <a16:creationId xmlns:a16="http://schemas.microsoft.com/office/drawing/2014/main" id="{3F354A4C-DFD1-A5F2-7CCD-3F9AE7213806}"/>
              </a:ext>
            </a:extLst>
          </p:cNvPr>
          <p:cNvGrpSpPr/>
          <p:nvPr/>
        </p:nvGrpSpPr>
        <p:grpSpPr>
          <a:xfrm>
            <a:off x="564370" y="1333500"/>
            <a:ext cx="12420601" cy="8899160"/>
            <a:chOff x="0" y="-47625"/>
            <a:chExt cx="4246824" cy="2572668"/>
          </a:xfrm>
        </p:grpSpPr>
        <p:sp>
          <p:nvSpPr>
            <p:cNvPr id="40" name="Freeform 3">
              <a:extLst>
                <a:ext uri="{FF2B5EF4-FFF2-40B4-BE49-F238E27FC236}">
                  <a16:creationId xmlns:a16="http://schemas.microsoft.com/office/drawing/2014/main" id="{D482B427-0AC9-E9E5-EA69-C6DE46F17B2A}"/>
                </a:ext>
              </a:extLst>
            </p:cNvPr>
            <p:cNvSpPr/>
            <p:nvPr/>
          </p:nvSpPr>
          <p:spPr>
            <a:xfrm>
              <a:off x="0" y="0"/>
              <a:ext cx="4246824" cy="2419594"/>
            </a:xfrm>
            <a:custGeom>
              <a:avLst/>
              <a:gdLst/>
              <a:ahLst/>
              <a:cxnLst/>
              <a:rect l="l" t="t" r="r" b="b"/>
              <a:pathLst>
                <a:path w="4246824" h="2525043">
                  <a:moveTo>
                    <a:pt x="24487" y="0"/>
                  </a:moveTo>
                  <a:lnTo>
                    <a:pt x="4222338" y="0"/>
                  </a:lnTo>
                  <a:cubicBezTo>
                    <a:pt x="4228832" y="0"/>
                    <a:pt x="4235060" y="2580"/>
                    <a:pt x="4239652" y="7172"/>
                  </a:cubicBezTo>
                  <a:cubicBezTo>
                    <a:pt x="4244244" y="11764"/>
                    <a:pt x="4246824" y="17992"/>
                    <a:pt x="4246824" y="24487"/>
                  </a:cubicBezTo>
                  <a:lnTo>
                    <a:pt x="4246824" y="2500557"/>
                  </a:lnTo>
                  <a:cubicBezTo>
                    <a:pt x="4246824" y="2514080"/>
                    <a:pt x="4235861" y="2525043"/>
                    <a:pt x="4222338" y="2525043"/>
                  </a:cubicBezTo>
                  <a:lnTo>
                    <a:pt x="24487" y="2525043"/>
                  </a:lnTo>
                  <a:cubicBezTo>
                    <a:pt x="17992" y="2525043"/>
                    <a:pt x="11764" y="2522463"/>
                    <a:pt x="7172" y="2517871"/>
                  </a:cubicBezTo>
                  <a:cubicBezTo>
                    <a:pt x="2580" y="2513279"/>
                    <a:pt x="0" y="2507051"/>
                    <a:pt x="0" y="2500557"/>
                  </a:cubicBezTo>
                  <a:lnTo>
                    <a:pt x="0" y="24487"/>
                  </a:lnTo>
                  <a:cubicBezTo>
                    <a:pt x="0" y="10963"/>
                    <a:pt x="10963" y="0"/>
                    <a:pt x="24487" y="0"/>
                  </a:cubicBezTo>
                  <a:close/>
                </a:path>
              </a:pathLst>
            </a:custGeom>
            <a:solidFill>
              <a:srgbClr val="FFFFFF"/>
            </a:solidFill>
            <a:ln w="1714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">
              <a:extLst>
                <a:ext uri="{FF2B5EF4-FFF2-40B4-BE49-F238E27FC236}">
                  <a16:creationId xmlns:a16="http://schemas.microsoft.com/office/drawing/2014/main" id="{071EE6D6-FD61-08C0-8532-1BC75DFAE2F2}"/>
                </a:ext>
              </a:extLst>
            </p:cNvPr>
            <p:cNvSpPr txBox="1"/>
            <p:nvPr/>
          </p:nvSpPr>
          <p:spPr>
            <a:xfrm>
              <a:off x="0" y="-47625"/>
              <a:ext cx="4246824" cy="25726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2" name="TextBox 2">
            <a:extLst>
              <a:ext uri="{FF2B5EF4-FFF2-40B4-BE49-F238E27FC236}">
                <a16:creationId xmlns:a16="http://schemas.microsoft.com/office/drawing/2014/main" id="{58D97D7F-8784-E7ED-7C34-45E744920855}"/>
              </a:ext>
            </a:extLst>
          </p:cNvPr>
          <p:cNvSpPr txBox="1"/>
          <p:nvPr/>
        </p:nvSpPr>
        <p:spPr>
          <a:xfrm>
            <a:off x="531713" y="1930922"/>
            <a:ext cx="10517287" cy="1724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539"/>
              </a:lnSpc>
            </a:pPr>
            <a:r>
              <a:rPr lang="en-US" sz="8000" b="1" dirty="0" err="1">
                <a:gradFill>
                  <a:gsLst>
                    <a:gs pos="0">
                      <a:srgbClr val="964329">
                        <a:alpha val="100000"/>
                      </a:srgbClr>
                    </a:gs>
                    <a:gs pos="100000">
                      <a:srgbClr val="2A317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Oilvare Base"/>
                <a:ea typeface="Oilvare Base"/>
                <a:cs typeface="Oilvare Base"/>
                <a:sym typeface="Oilvare Base"/>
              </a:rPr>
              <a:t>Cấu</a:t>
            </a:r>
            <a:r>
              <a:rPr lang="en-US" sz="8000" b="1" dirty="0">
                <a:gradFill>
                  <a:gsLst>
                    <a:gs pos="0">
                      <a:srgbClr val="964329">
                        <a:alpha val="100000"/>
                      </a:srgbClr>
                    </a:gs>
                    <a:gs pos="100000">
                      <a:srgbClr val="2A317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Oilvare Base"/>
                <a:ea typeface="Oilvare Base"/>
                <a:cs typeface="Oilvare Base"/>
                <a:sym typeface="Oilvare Base"/>
              </a:rPr>
              <a:t> </a:t>
            </a:r>
            <a:r>
              <a:rPr lang="en-US" sz="8000" b="1" dirty="0" err="1">
                <a:gradFill>
                  <a:gsLst>
                    <a:gs pos="0">
                      <a:srgbClr val="964329">
                        <a:alpha val="100000"/>
                      </a:srgbClr>
                    </a:gs>
                    <a:gs pos="100000">
                      <a:srgbClr val="2A317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Oilvare Base"/>
                <a:ea typeface="Oilvare Base"/>
                <a:cs typeface="Oilvare Base"/>
                <a:sym typeface="Oilvare Base"/>
              </a:rPr>
              <a:t>tạo</a:t>
            </a:r>
            <a:r>
              <a:rPr lang="en-US" sz="8000" b="1" dirty="0">
                <a:gradFill>
                  <a:gsLst>
                    <a:gs pos="0">
                      <a:srgbClr val="964329">
                        <a:alpha val="100000"/>
                      </a:srgbClr>
                    </a:gs>
                    <a:gs pos="100000">
                      <a:srgbClr val="2A317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Oilvare Base"/>
                <a:ea typeface="Oilvare Base"/>
                <a:cs typeface="Oilvare Base"/>
                <a:sym typeface="Oilvare Base"/>
              </a:rPr>
              <a:t> </a:t>
            </a:r>
            <a:r>
              <a:rPr lang="en-US" sz="8000" b="1" dirty="0" err="1">
                <a:gradFill>
                  <a:gsLst>
                    <a:gs pos="0">
                      <a:srgbClr val="964329">
                        <a:alpha val="100000"/>
                      </a:srgbClr>
                    </a:gs>
                    <a:gs pos="100000">
                      <a:srgbClr val="2A317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Oilvare Base"/>
                <a:ea typeface="Oilvare Base"/>
                <a:cs typeface="Oilvare Base"/>
                <a:sym typeface="Oilvare Base"/>
              </a:rPr>
              <a:t>chữ</a:t>
            </a:r>
            <a:r>
              <a:rPr lang="en-US" sz="8000" b="1" dirty="0">
                <a:gradFill>
                  <a:gsLst>
                    <a:gs pos="0">
                      <a:srgbClr val="964329">
                        <a:alpha val="100000"/>
                      </a:srgbClr>
                    </a:gs>
                    <a:gs pos="100000">
                      <a:srgbClr val="2A317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Oilvare Base"/>
                <a:ea typeface="Oilvare Base"/>
                <a:cs typeface="Oilvare Base"/>
                <a:sym typeface="Oilvare Base"/>
              </a:rPr>
              <a:t> p</a:t>
            </a:r>
          </a:p>
        </p:txBody>
      </p:sp>
      <p:sp>
        <p:nvSpPr>
          <p:cNvPr id="43" name="Freeform 6">
            <a:extLst>
              <a:ext uri="{FF2B5EF4-FFF2-40B4-BE49-F238E27FC236}">
                <a16:creationId xmlns:a16="http://schemas.microsoft.com/office/drawing/2014/main" id="{169239EF-2A04-9C3A-A715-1F9A244D136C}"/>
              </a:ext>
            </a:extLst>
          </p:cNvPr>
          <p:cNvSpPr/>
          <p:nvPr/>
        </p:nvSpPr>
        <p:spPr>
          <a:xfrm>
            <a:off x="4819810" y="4015403"/>
            <a:ext cx="4560608" cy="4266425"/>
          </a:xfrm>
          <a:custGeom>
            <a:avLst/>
            <a:gdLst/>
            <a:ahLst/>
            <a:cxnLst/>
            <a:rect l="l" t="t" r="r" b="b"/>
            <a:pathLst>
              <a:path w="5682731" h="5056118">
                <a:moveTo>
                  <a:pt x="0" y="0"/>
                </a:moveTo>
                <a:lnTo>
                  <a:pt x="5682731" y="0"/>
                </a:lnTo>
                <a:lnTo>
                  <a:pt x="5682731" y="5056118"/>
                </a:lnTo>
                <a:lnTo>
                  <a:pt x="0" y="50561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FE9415F-5234-D911-A774-B73B191FBCDE}"/>
              </a:ext>
            </a:extLst>
          </p:cNvPr>
          <p:cNvSpPr/>
          <p:nvPr/>
        </p:nvSpPr>
        <p:spPr>
          <a:xfrm>
            <a:off x="4830696" y="4336690"/>
            <a:ext cx="959660" cy="4845409"/>
          </a:xfrm>
          <a:prstGeom prst="rect">
            <a:avLst/>
          </a:prstGeom>
          <a:solidFill>
            <a:srgbClr val="0808B8"/>
          </a:solidFill>
          <a:ln>
            <a:solidFill>
              <a:srgbClr val="080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BBA6D507-65D2-C205-96EF-12D010E4EA17}"/>
              </a:ext>
            </a:extLst>
          </p:cNvPr>
          <p:cNvSpPr/>
          <p:nvPr/>
        </p:nvSpPr>
        <p:spPr>
          <a:xfrm rot="1048390">
            <a:off x="14083236" y="315018"/>
            <a:ext cx="3442187" cy="2197994"/>
          </a:xfrm>
          <a:custGeom>
            <a:avLst/>
            <a:gdLst/>
            <a:ahLst/>
            <a:cxnLst/>
            <a:rect l="l" t="t" r="r" b="b"/>
            <a:pathLst>
              <a:path w="2822737" h="2395798">
                <a:moveTo>
                  <a:pt x="0" y="0"/>
                </a:moveTo>
                <a:lnTo>
                  <a:pt x="2822738" y="0"/>
                </a:lnTo>
                <a:lnTo>
                  <a:pt x="2822738" y="2395799"/>
                </a:lnTo>
                <a:lnTo>
                  <a:pt x="0" y="23957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140379C4-A5BC-3289-D1DE-6E0F56648959}"/>
              </a:ext>
            </a:extLst>
          </p:cNvPr>
          <p:cNvSpPr/>
          <p:nvPr/>
        </p:nvSpPr>
        <p:spPr>
          <a:xfrm rot="-829507">
            <a:off x="-54111" y="189649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1" y="0"/>
                </a:lnTo>
                <a:lnTo>
                  <a:pt x="4309581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4A556183-36A8-630E-00E5-2A804624DC99}"/>
              </a:ext>
            </a:extLst>
          </p:cNvPr>
          <p:cNvSpPr/>
          <p:nvPr/>
        </p:nvSpPr>
        <p:spPr>
          <a:xfrm>
            <a:off x="14220716" y="3947575"/>
            <a:ext cx="3154680" cy="6301325"/>
          </a:xfrm>
          <a:custGeom>
            <a:avLst/>
            <a:gdLst/>
            <a:ahLst/>
            <a:cxnLst/>
            <a:rect l="l" t="t" r="r" b="b"/>
            <a:pathLst>
              <a:path w="3154680" h="8229600">
                <a:moveTo>
                  <a:pt x="0" y="0"/>
                </a:moveTo>
                <a:lnTo>
                  <a:pt x="3154680" y="0"/>
                </a:lnTo>
                <a:lnTo>
                  <a:pt x="31546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1"/>
          <p:cNvSpPr/>
          <p:nvPr/>
        </p:nvSpPr>
        <p:spPr>
          <a:xfrm flipH="1">
            <a:off x="11214910" y="1214456"/>
            <a:ext cx="2611055" cy="1681153"/>
          </a:xfrm>
          <a:custGeom>
            <a:avLst/>
            <a:gdLst/>
            <a:ahLst/>
            <a:cxnLst/>
            <a:rect l="l" t="t" r="r" b="b"/>
            <a:pathLst>
              <a:path w="2611055" h="1681153">
                <a:moveTo>
                  <a:pt x="2611054" y="0"/>
                </a:moveTo>
                <a:lnTo>
                  <a:pt x="0" y="0"/>
                </a:lnTo>
                <a:lnTo>
                  <a:pt x="0" y="1681153"/>
                </a:lnTo>
                <a:lnTo>
                  <a:pt x="2611054" y="1681153"/>
                </a:lnTo>
                <a:lnTo>
                  <a:pt x="2611054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9956934" y="8494280"/>
            <a:ext cx="2363390" cy="1255219"/>
          </a:xfrm>
          <a:custGeom>
            <a:avLst/>
            <a:gdLst/>
            <a:ahLst/>
            <a:cxnLst/>
            <a:rect l="l" t="t" r="r" b="b"/>
            <a:pathLst>
              <a:path w="2363390" h="1255219">
                <a:moveTo>
                  <a:pt x="0" y="0"/>
                </a:moveTo>
                <a:lnTo>
                  <a:pt x="2363389" y="0"/>
                </a:lnTo>
                <a:lnTo>
                  <a:pt x="2363389" y="1255219"/>
                </a:lnTo>
                <a:lnTo>
                  <a:pt x="0" y="12552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7947" b="-67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5814987" y="1028700"/>
            <a:ext cx="1444313" cy="641372"/>
          </a:xfrm>
          <a:custGeom>
            <a:avLst/>
            <a:gdLst/>
            <a:ahLst/>
            <a:cxnLst/>
            <a:rect l="l" t="t" r="r" b="b"/>
            <a:pathLst>
              <a:path w="1444313" h="641372">
                <a:moveTo>
                  <a:pt x="0" y="0"/>
                </a:moveTo>
                <a:lnTo>
                  <a:pt x="1444313" y="0"/>
                </a:lnTo>
                <a:lnTo>
                  <a:pt x="1444313" y="641372"/>
                </a:lnTo>
                <a:lnTo>
                  <a:pt x="0" y="6413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186192" r="-9738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2">
            <a:extLst>
              <a:ext uri="{FF2B5EF4-FFF2-40B4-BE49-F238E27FC236}">
                <a16:creationId xmlns:a16="http://schemas.microsoft.com/office/drawing/2014/main" id="{4847260C-DEF6-9E14-6B47-C7ECB647474E}"/>
              </a:ext>
            </a:extLst>
          </p:cNvPr>
          <p:cNvGrpSpPr/>
          <p:nvPr/>
        </p:nvGrpSpPr>
        <p:grpSpPr>
          <a:xfrm>
            <a:off x="1842625" y="2011795"/>
            <a:ext cx="12420601" cy="8153400"/>
            <a:chOff x="0" y="0"/>
            <a:chExt cx="4246824" cy="2525043"/>
          </a:xfrm>
        </p:grpSpPr>
        <p:sp>
          <p:nvSpPr>
            <p:cNvPr id="35" name="Freeform 3">
              <a:extLst>
                <a:ext uri="{FF2B5EF4-FFF2-40B4-BE49-F238E27FC236}">
                  <a16:creationId xmlns:a16="http://schemas.microsoft.com/office/drawing/2014/main" id="{FC6BCBC3-70B4-29B6-200F-B2A2F3457D0C}"/>
                </a:ext>
              </a:extLst>
            </p:cNvPr>
            <p:cNvSpPr/>
            <p:nvPr/>
          </p:nvSpPr>
          <p:spPr>
            <a:xfrm>
              <a:off x="0" y="0"/>
              <a:ext cx="4246824" cy="2525043"/>
            </a:xfrm>
            <a:custGeom>
              <a:avLst/>
              <a:gdLst/>
              <a:ahLst/>
              <a:cxnLst/>
              <a:rect l="l" t="t" r="r" b="b"/>
              <a:pathLst>
                <a:path w="4246824" h="2525043">
                  <a:moveTo>
                    <a:pt x="24487" y="0"/>
                  </a:moveTo>
                  <a:lnTo>
                    <a:pt x="4222338" y="0"/>
                  </a:lnTo>
                  <a:cubicBezTo>
                    <a:pt x="4228832" y="0"/>
                    <a:pt x="4235060" y="2580"/>
                    <a:pt x="4239652" y="7172"/>
                  </a:cubicBezTo>
                  <a:cubicBezTo>
                    <a:pt x="4244244" y="11764"/>
                    <a:pt x="4246824" y="17992"/>
                    <a:pt x="4246824" y="24487"/>
                  </a:cubicBezTo>
                  <a:lnTo>
                    <a:pt x="4246824" y="2500557"/>
                  </a:lnTo>
                  <a:cubicBezTo>
                    <a:pt x="4246824" y="2514080"/>
                    <a:pt x="4235861" y="2525043"/>
                    <a:pt x="4222338" y="2525043"/>
                  </a:cubicBezTo>
                  <a:lnTo>
                    <a:pt x="24487" y="2525043"/>
                  </a:lnTo>
                  <a:cubicBezTo>
                    <a:pt x="17992" y="2525043"/>
                    <a:pt x="11764" y="2522463"/>
                    <a:pt x="7172" y="2517871"/>
                  </a:cubicBezTo>
                  <a:cubicBezTo>
                    <a:pt x="2580" y="2513279"/>
                    <a:pt x="0" y="2507051"/>
                    <a:pt x="0" y="2500557"/>
                  </a:cubicBezTo>
                  <a:lnTo>
                    <a:pt x="0" y="24487"/>
                  </a:lnTo>
                  <a:cubicBezTo>
                    <a:pt x="0" y="10963"/>
                    <a:pt x="10963" y="0"/>
                    <a:pt x="24487" y="0"/>
                  </a:cubicBezTo>
                  <a:close/>
                </a:path>
              </a:pathLst>
            </a:custGeom>
            <a:solidFill>
              <a:srgbClr val="FFFFFF"/>
            </a:solidFill>
            <a:ln w="1714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4">
              <a:extLst>
                <a:ext uri="{FF2B5EF4-FFF2-40B4-BE49-F238E27FC236}">
                  <a16:creationId xmlns:a16="http://schemas.microsoft.com/office/drawing/2014/main" id="{A78F2C66-8D02-E11C-9190-1121DB076A81}"/>
                </a:ext>
              </a:extLst>
            </p:cNvPr>
            <p:cNvSpPr txBox="1"/>
            <p:nvPr/>
          </p:nvSpPr>
          <p:spPr>
            <a:xfrm>
              <a:off x="0" y="-47625"/>
              <a:ext cx="4246824" cy="25726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7" name="TextBox 2">
            <a:extLst>
              <a:ext uri="{FF2B5EF4-FFF2-40B4-BE49-F238E27FC236}">
                <a16:creationId xmlns:a16="http://schemas.microsoft.com/office/drawing/2014/main" id="{7F4BC65E-A5AA-E0CB-9ED4-A951BD08BFC3}"/>
              </a:ext>
            </a:extLst>
          </p:cNvPr>
          <p:cNvSpPr txBox="1"/>
          <p:nvPr/>
        </p:nvSpPr>
        <p:spPr>
          <a:xfrm>
            <a:off x="1570103" y="1531758"/>
            <a:ext cx="8496131" cy="1753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964329">
                        <a:alpha val="100000"/>
                      </a:srgbClr>
                    </a:gs>
                    <a:gs pos="100000">
                      <a:srgbClr val="2A317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uLnTx/>
                <a:uFillTx/>
                <a:latin typeface="Oilvare Base"/>
                <a:ea typeface="Oilvare Base"/>
                <a:cs typeface="Oilvare Base"/>
                <a:sym typeface="Oilvare Base"/>
              </a:rPr>
              <a:t>Các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0">
                      <a:srgbClr val="964329">
                        <a:alpha val="100000"/>
                      </a:srgbClr>
                    </a:gs>
                    <a:gs pos="100000">
                      <a:srgbClr val="2A317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uLnTx/>
                <a:uFillTx/>
                <a:latin typeface="Oilvare Base"/>
                <a:ea typeface="Oilvare Base"/>
                <a:cs typeface="Oilvare Base"/>
                <a:sym typeface="Oilvare Base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0">
                      <a:srgbClr val="964329">
                        <a:alpha val="100000"/>
                      </a:srgbClr>
                    </a:gs>
                    <a:gs pos="100000">
                      <a:srgbClr val="2A317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uLnTx/>
                <a:uFillTx/>
                <a:latin typeface="Oilvare Base"/>
                <a:ea typeface="Oilvare Base"/>
                <a:cs typeface="Oilvare Base"/>
                <a:sym typeface="Oilvare Base"/>
              </a:rPr>
              <a:t>kiểu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0">
                      <a:srgbClr val="964329">
                        <a:alpha val="100000"/>
                      </a:srgbClr>
                    </a:gs>
                    <a:gs pos="100000">
                      <a:srgbClr val="2A317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uLnTx/>
                <a:uFillTx/>
                <a:latin typeface="Oilvare Base"/>
                <a:ea typeface="Oilvare Base"/>
                <a:cs typeface="Oilvare Base"/>
                <a:sym typeface="Oilvare Base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0">
                      <a:srgbClr val="964329">
                        <a:alpha val="100000"/>
                      </a:srgbClr>
                    </a:gs>
                    <a:gs pos="100000">
                      <a:srgbClr val="2A317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uLnTx/>
                <a:uFillTx/>
                <a:latin typeface="Oilvare Base"/>
                <a:ea typeface="Oilvare Base"/>
                <a:cs typeface="Oilvare Base"/>
                <a:sym typeface="Oilvare Base"/>
              </a:rPr>
              <a:t>chữ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0">
                      <a:srgbClr val="964329">
                        <a:alpha val="100000"/>
                      </a:srgbClr>
                    </a:gs>
                    <a:gs pos="100000">
                      <a:srgbClr val="2A317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uLnTx/>
                <a:uFillTx/>
                <a:latin typeface="Oilvare Base"/>
                <a:ea typeface="Oilvare Base"/>
                <a:cs typeface="Oilvare Base"/>
                <a:sym typeface="Oilvare Base"/>
              </a:rPr>
              <a:t> P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964329">
                      <a:alpha val="100000"/>
                    </a:srgbClr>
                  </a:gs>
                  <a:gs pos="100000">
                    <a:srgbClr val="2A3176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/>
              <a:uLnTx/>
              <a:uFillTx/>
              <a:latin typeface="Oilvare Base"/>
              <a:ea typeface="Oilvare Base"/>
              <a:cs typeface="Oilvare Base"/>
              <a:sym typeface="Oilvare Base"/>
            </a:endParaRPr>
          </a:p>
        </p:txBody>
      </p:sp>
      <p:sp>
        <p:nvSpPr>
          <p:cNvPr id="38" name="Freeform 10">
            <a:extLst>
              <a:ext uri="{FF2B5EF4-FFF2-40B4-BE49-F238E27FC236}">
                <a16:creationId xmlns:a16="http://schemas.microsoft.com/office/drawing/2014/main" id="{4E051671-89C5-F398-8183-040D78F93E7C}"/>
              </a:ext>
            </a:extLst>
          </p:cNvPr>
          <p:cNvSpPr/>
          <p:nvPr/>
        </p:nvSpPr>
        <p:spPr>
          <a:xfrm>
            <a:off x="2595045" y="3794706"/>
            <a:ext cx="4100698" cy="4981982"/>
          </a:xfrm>
          <a:custGeom>
            <a:avLst/>
            <a:gdLst/>
            <a:ahLst/>
            <a:cxnLst/>
            <a:rect l="l" t="t" r="r" b="b"/>
            <a:pathLst>
              <a:path w="4693484" h="5324677">
                <a:moveTo>
                  <a:pt x="0" y="0"/>
                </a:moveTo>
                <a:lnTo>
                  <a:pt x="4693484" y="0"/>
                </a:lnTo>
                <a:lnTo>
                  <a:pt x="4693484" y="5324677"/>
                </a:lnTo>
                <a:lnTo>
                  <a:pt x="0" y="53246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">
            <a:extLst>
              <a:ext uri="{FF2B5EF4-FFF2-40B4-BE49-F238E27FC236}">
                <a16:creationId xmlns:a16="http://schemas.microsoft.com/office/drawing/2014/main" id="{B3739164-6C49-884F-183E-D3C399D645F7}"/>
              </a:ext>
            </a:extLst>
          </p:cNvPr>
          <p:cNvSpPr/>
          <p:nvPr/>
        </p:nvSpPr>
        <p:spPr>
          <a:xfrm flipH="1">
            <a:off x="6242954" y="3637543"/>
            <a:ext cx="3619945" cy="4532916"/>
          </a:xfrm>
          <a:custGeom>
            <a:avLst/>
            <a:gdLst/>
            <a:ahLst/>
            <a:cxnLst/>
            <a:rect l="l" t="t" r="r" b="b"/>
            <a:pathLst>
              <a:path w="4508766" h="5425302">
                <a:moveTo>
                  <a:pt x="4508766" y="0"/>
                </a:moveTo>
                <a:lnTo>
                  <a:pt x="0" y="0"/>
                </a:lnTo>
                <a:lnTo>
                  <a:pt x="0" y="5425302"/>
                </a:lnTo>
                <a:lnTo>
                  <a:pt x="4508766" y="5425302"/>
                </a:lnTo>
                <a:lnTo>
                  <a:pt x="450876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2">
            <a:extLst>
              <a:ext uri="{FF2B5EF4-FFF2-40B4-BE49-F238E27FC236}">
                <a16:creationId xmlns:a16="http://schemas.microsoft.com/office/drawing/2014/main" id="{902916F4-9D67-CC51-93AD-83E09EE5AA61}"/>
              </a:ext>
            </a:extLst>
          </p:cNvPr>
          <p:cNvSpPr/>
          <p:nvPr/>
        </p:nvSpPr>
        <p:spPr>
          <a:xfrm>
            <a:off x="9688218" y="4022672"/>
            <a:ext cx="3691227" cy="4047022"/>
          </a:xfrm>
          <a:custGeom>
            <a:avLst/>
            <a:gdLst/>
            <a:ahLst/>
            <a:cxnLst/>
            <a:rect l="l" t="t" r="r" b="b"/>
            <a:pathLst>
              <a:path w="3507657" h="3661187">
                <a:moveTo>
                  <a:pt x="0" y="0"/>
                </a:moveTo>
                <a:lnTo>
                  <a:pt x="3507657" y="0"/>
                </a:lnTo>
                <a:lnTo>
                  <a:pt x="3507657" y="3661186"/>
                </a:lnTo>
                <a:lnTo>
                  <a:pt x="0" y="36611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7226" b="-533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50B63DC3-C72C-B759-3333-A406C961862B}"/>
              </a:ext>
            </a:extLst>
          </p:cNvPr>
          <p:cNvSpPr/>
          <p:nvPr/>
        </p:nvSpPr>
        <p:spPr>
          <a:xfrm>
            <a:off x="-125040" y="22582"/>
            <a:ext cx="3935330" cy="2454662"/>
          </a:xfrm>
          <a:custGeom>
            <a:avLst/>
            <a:gdLst/>
            <a:ahLst/>
            <a:cxnLst/>
            <a:rect l="l" t="t" r="r" b="b"/>
            <a:pathLst>
              <a:path w="3935330" h="2454662">
                <a:moveTo>
                  <a:pt x="0" y="0"/>
                </a:moveTo>
                <a:lnTo>
                  <a:pt x="3935330" y="0"/>
                </a:lnTo>
                <a:lnTo>
                  <a:pt x="3935330" y="2454662"/>
                </a:lnTo>
                <a:lnTo>
                  <a:pt x="0" y="24546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EC2E6563-EFE0-0D38-E138-7DD7C54B0195}"/>
              </a:ext>
            </a:extLst>
          </p:cNvPr>
          <p:cNvSpPr/>
          <p:nvPr/>
        </p:nvSpPr>
        <p:spPr>
          <a:xfrm>
            <a:off x="14535748" y="85085"/>
            <a:ext cx="3399435" cy="3169973"/>
          </a:xfrm>
          <a:custGeom>
            <a:avLst/>
            <a:gdLst/>
            <a:ahLst/>
            <a:cxnLst/>
            <a:rect l="l" t="t" r="r" b="b"/>
            <a:pathLst>
              <a:path w="3399435" h="3169973">
                <a:moveTo>
                  <a:pt x="0" y="0"/>
                </a:moveTo>
                <a:lnTo>
                  <a:pt x="3399435" y="0"/>
                </a:lnTo>
                <a:lnTo>
                  <a:pt x="3399435" y="3169973"/>
                </a:lnTo>
                <a:lnTo>
                  <a:pt x="0" y="31699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0502E7EA-27F7-F557-D7BB-7AD47EF4BE83}"/>
              </a:ext>
            </a:extLst>
          </p:cNvPr>
          <p:cNvSpPr/>
          <p:nvPr/>
        </p:nvSpPr>
        <p:spPr>
          <a:xfrm>
            <a:off x="14834312" y="6590614"/>
            <a:ext cx="3212655" cy="3574581"/>
          </a:xfrm>
          <a:custGeom>
            <a:avLst/>
            <a:gdLst/>
            <a:ahLst/>
            <a:cxnLst/>
            <a:rect l="l" t="t" r="r" b="b"/>
            <a:pathLst>
              <a:path w="3212655" h="3574581">
                <a:moveTo>
                  <a:pt x="0" y="0"/>
                </a:moveTo>
                <a:lnTo>
                  <a:pt x="3212655" y="0"/>
                </a:lnTo>
                <a:lnTo>
                  <a:pt x="3212655" y="3574582"/>
                </a:lnTo>
                <a:lnTo>
                  <a:pt x="0" y="35745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4EB4EE4-CF16-4DE6-9C9B-F564EAEBFF9F}"/>
              </a:ext>
            </a:extLst>
          </p:cNvPr>
          <p:cNvSpPr/>
          <p:nvPr/>
        </p:nvSpPr>
        <p:spPr>
          <a:xfrm rot="-807161">
            <a:off x="121178" y="8328674"/>
            <a:ext cx="1598221" cy="2018510"/>
          </a:xfrm>
          <a:custGeom>
            <a:avLst/>
            <a:gdLst/>
            <a:ahLst/>
            <a:cxnLst/>
            <a:rect l="l" t="t" r="r" b="b"/>
            <a:pathLst>
              <a:path w="1699235" h="1999100">
                <a:moveTo>
                  <a:pt x="0" y="0"/>
                </a:moveTo>
                <a:lnTo>
                  <a:pt x="1699236" y="0"/>
                </a:lnTo>
                <a:lnTo>
                  <a:pt x="1699236" y="1999100"/>
                </a:lnTo>
                <a:lnTo>
                  <a:pt x="0" y="1999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11007" y="1292613"/>
            <a:ext cx="12323776" cy="8010454"/>
          </a:xfrm>
          <a:custGeom>
            <a:avLst/>
            <a:gdLst/>
            <a:ahLst/>
            <a:cxnLst/>
            <a:rect l="l" t="t" r="r" b="b"/>
            <a:pathLst>
              <a:path w="12323776" h="8010454">
                <a:moveTo>
                  <a:pt x="0" y="0"/>
                </a:moveTo>
                <a:lnTo>
                  <a:pt x="12323776" y="0"/>
                </a:lnTo>
                <a:lnTo>
                  <a:pt x="12323776" y="8010455"/>
                </a:lnTo>
                <a:lnTo>
                  <a:pt x="0" y="80104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-1098335" y="7692137"/>
            <a:ext cx="2940450" cy="2579623"/>
          </a:xfrm>
          <a:custGeom>
            <a:avLst/>
            <a:gdLst/>
            <a:ahLst/>
            <a:cxnLst/>
            <a:rect l="l" t="t" r="r" b="b"/>
            <a:pathLst>
              <a:path w="3257497" h="3268392">
                <a:moveTo>
                  <a:pt x="0" y="0"/>
                </a:moveTo>
                <a:lnTo>
                  <a:pt x="3257497" y="0"/>
                </a:lnTo>
                <a:lnTo>
                  <a:pt x="3257497" y="3268391"/>
                </a:lnTo>
                <a:lnTo>
                  <a:pt x="0" y="32683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45885" y="8039100"/>
            <a:ext cx="12230894" cy="4762214"/>
          </a:xfrm>
          <a:custGeom>
            <a:avLst/>
            <a:gdLst/>
            <a:ahLst/>
            <a:cxnLst/>
            <a:rect l="l" t="t" r="r" b="b"/>
            <a:pathLst>
              <a:path w="13004179" h="4822383">
                <a:moveTo>
                  <a:pt x="0" y="0"/>
                </a:moveTo>
                <a:lnTo>
                  <a:pt x="13004179" y="0"/>
                </a:lnTo>
                <a:lnTo>
                  <a:pt x="13004179" y="4822383"/>
                </a:lnTo>
                <a:lnTo>
                  <a:pt x="0" y="48223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445885" y="266700"/>
            <a:ext cx="1543569" cy="1447800"/>
          </a:xfrm>
          <a:custGeom>
            <a:avLst/>
            <a:gdLst/>
            <a:ahLst/>
            <a:cxnLst/>
            <a:rect l="l" t="t" r="r" b="b"/>
            <a:pathLst>
              <a:path w="1531329" h="1470076">
                <a:moveTo>
                  <a:pt x="0" y="0"/>
                </a:moveTo>
                <a:lnTo>
                  <a:pt x="1531328" y="0"/>
                </a:lnTo>
                <a:lnTo>
                  <a:pt x="1531328" y="1470075"/>
                </a:lnTo>
                <a:lnTo>
                  <a:pt x="0" y="14700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112308" y="0"/>
            <a:ext cx="3823315" cy="2971354"/>
          </a:xfrm>
          <a:custGeom>
            <a:avLst/>
            <a:gdLst/>
            <a:ahLst/>
            <a:cxnLst/>
            <a:rect l="l" t="t" r="r" b="b"/>
            <a:pathLst>
              <a:path w="5314610" h="3602863">
                <a:moveTo>
                  <a:pt x="0" y="0"/>
                </a:moveTo>
                <a:lnTo>
                  <a:pt x="5314610" y="0"/>
                </a:lnTo>
                <a:lnTo>
                  <a:pt x="5314610" y="3602863"/>
                </a:lnTo>
                <a:lnTo>
                  <a:pt x="0" y="36028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254576" y="1549128"/>
            <a:ext cx="7476411" cy="1077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6"/>
              </a:lnSpc>
              <a:spcBef>
                <a:spcPct val="0"/>
              </a:spcBef>
            </a:pPr>
            <a:r>
              <a:rPr lang="en-US" sz="6597" dirty="0">
                <a:solidFill>
                  <a:srgbClr val="FF0000"/>
                </a:solidFill>
                <a:latin typeface="Genty Sans"/>
                <a:ea typeface="Genty Sans"/>
                <a:cs typeface="Genty Sans"/>
                <a:sym typeface="Genty Sans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0000"/>
                </a:solidFill>
                <a:latin typeface="Noto Sans"/>
                <a:ea typeface="Noto Sans"/>
                <a:cs typeface="Noto Sans"/>
                <a:sym typeface="Noto Sans"/>
              </a:rPr>
              <a:t>2</a:t>
            </a:r>
          </a:p>
        </p:txBody>
      </p:sp>
      <p:pic>
        <p:nvPicPr>
          <p:cNvPr id="11" name="Animated_letter_q_202604250938">
            <a:hlinkClick r:id="" action="ppaction://media"/>
            <a:extLst>
              <a:ext uri="{FF2B5EF4-FFF2-40B4-BE49-F238E27FC236}">
                <a16:creationId xmlns:a16="http://schemas.microsoft.com/office/drawing/2014/main" id="{B76F8E83-1F4C-7B35-827F-5CD2969CDE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5400" y="1485483"/>
            <a:ext cx="14734878" cy="9029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39E8C0-EAB4-D632-EB79-CDF0B3022D0E}"/>
              </a:ext>
            </a:extLst>
          </p:cNvPr>
          <p:cNvSpPr txBox="1"/>
          <p:nvPr/>
        </p:nvSpPr>
        <p:spPr>
          <a:xfrm>
            <a:off x="4495801" y="162044"/>
            <a:ext cx="107441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Làm </a:t>
            </a:r>
            <a:r>
              <a:rPr lang="en-US" sz="8000" dirty="0" err="1">
                <a:solidFill>
                  <a:srgbClr val="FF0000"/>
                </a:solidFill>
              </a:rPr>
              <a:t>quen</a:t>
            </a:r>
            <a:r>
              <a:rPr lang="en-US" sz="8000" dirty="0">
                <a:solidFill>
                  <a:srgbClr val="FF0000"/>
                </a:solidFill>
              </a:rPr>
              <a:t> </a:t>
            </a:r>
            <a:r>
              <a:rPr lang="en-US" sz="8000" dirty="0" err="1">
                <a:solidFill>
                  <a:srgbClr val="FF0000"/>
                </a:solidFill>
              </a:rPr>
              <a:t>chữ</a:t>
            </a:r>
            <a:r>
              <a:rPr lang="en-US" sz="8000" dirty="0">
                <a:solidFill>
                  <a:srgbClr val="FF0000"/>
                </a:solidFill>
              </a:rPr>
              <a:t> </a:t>
            </a:r>
            <a:r>
              <a:rPr lang="en-US" sz="8000" dirty="0" err="1">
                <a:solidFill>
                  <a:srgbClr val="FF0000"/>
                </a:solidFill>
              </a:rPr>
              <a:t>cái</a:t>
            </a:r>
            <a:r>
              <a:rPr lang="en-US" sz="8000" dirty="0">
                <a:solidFill>
                  <a:srgbClr val="FF0000"/>
                </a:solidFill>
              </a:rPr>
              <a:t> q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36186" y="1337888"/>
            <a:ext cx="11709576" cy="7611224"/>
          </a:xfrm>
          <a:custGeom>
            <a:avLst/>
            <a:gdLst/>
            <a:ahLst/>
            <a:cxnLst/>
            <a:rect l="l" t="t" r="r" b="b"/>
            <a:pathLst>
              <a:path w="11709576" h="7611224">
                <a:moveTo>
                  <a:pt x="0" y="0"/>
                </a:moveTo>
                <a:lnTo>
                  <a:pt x="11709576" y="0"/>
                </a:lnTo>
                <a:lnTo>
                  <a:pt x="11709576" y="7611224"/>
                </a:lnTo>
                <a:lnTo>
                  <a:pt x="0" y="761122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936177"/>
            <a:ext cx="11561423" cy="2350823"/>
          </a:xfrm>
          <a:custGeom>
            <a:avLst/>
            <a:gdLst/>
            <a:ahLst/>
            <a:cxnLst/>
            <a:rect l="l" t="t" r="r" b="b"/>
            <a:pathLst>
              <a:path w="11561423" h="2350823">
                <a:moveTo>
                  <a:pt x="0" y="0"/>
                </a:moveTo>
                <a:lnTo>
                  <a:pt x="11561423" y="0"/>
                </a:lnTo>
                <a:lnTo>
                  <a:pt x="11561423" y="2350823"/>
                </a:lnTo>
                <a:lnTo>
                  <a:pt x="0" y="23508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561423" y="7936177"/>
            <a:ext cx="11561423" cy="2350823"/>
          </a:xfrm>
          <a:custGeom>
            <a:avLst/>
            <a:gdLst/>
            <a:ahLst/>
            <a:cxnLst/>
            <a:rect l="l" t="t" r="r" b="b"/>
            <a:pathLst>
              <a:path w="11561423" h="2350823">
                <a:moveTo>
                  <a:pt x="0" y="0"/>
                </a:moveTo>
                <a:lnTo>
                  <a:pt x="11561423" y="0"/>
                </a:lnTo>
                <a:lnTo>
                  <a:pt x="11561423" y="2350823"/>
                </a:lnTo>
                <a:lnTo>
                  <a:pt x="0" y="23508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913105" y="1028700"/>
            <a:ext cx="3154680" cy="8229600"/>
          </a:xfrm>
          <a:custGeom>
            <a:avLst/>
            <a:gdLst/>
            <a:ahLst/>
            <a:cxnLst/>
            <a:rect l="l" t="t" r="r" b="b"/>
            <a:pathLst>
              <a:path w="3154680" h="8229600">
                <a:moveTo>
                  <a:pt x="0" y="0"/>
                </a:moveTo>
                <a:lnTo>
                  <a:pt x="3154680" y="0"/>
                </a:lnTo>
                <a:lnTo>
                  <a:pt x="31546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684492" y="1768651"/>
            <a:ext cx="5598557" cy="6131323"/>
          </a:xfrm>
          <a:custGeom>
            <a:avLst/>
            <a:gdLst/>
            <a:ahLst/>
            <a:cxnLst/>
            <a:rect l="l" t="t" r="r" b="b"/>
            <a:pathLst>
              <a:path w="5598557" h="6131323">
                <a:moveTo>
                  <a:pt x="0" y="0"/>
                </a:moveTo>
                <a:lnTo>
                  <a:pt x="5598558" y="0"/>
                </a:lnTo>
                <a:lnTo>
                  <a:pt x="5598558" y="6131323"/>
                </a:lnTo>
                <a:lnTo>
                  <a:pt x="0" y="61313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0000"/>
                </a:solidFill>
                <a:latin typeface="Noto Sans"/>
                <a:ea typeface="Noto Sans"/>
                <a:cs typeface="Noto Sans"/>
                <a:sym typeface="Noto Sans"/>
              </a:rPr>
              <a:t>6</a:t>
            </a: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6BBB3159-3A29-2ACE-79FE-D9FEF198C05D}"/>
              </a:ext>
            </a:extLst>
          </p:cNvPr>
          <p:cNvSpPr/>
          <p:nvPr/>
        </p:nvSpPr>
        <p:spPr>
          <a:xfrm rot="-1535873">
            <a:off x="-61108" y="84069"/>
            <a:ext cx="2380174" cy="1889263"/>
          </a:xfrm>
          <a:custGeom>
            <a:avLst/>
            <a:gdLst/>
            <a:ahLst/>
            <a:cxnLst/>
            <a:rect l="l" t="t" r="r" b="b"/>
            <a:pathLst>
              <a:path w="2380174" h="1889263">
                <a:moveTo>
                  <a:pt x="0" y="0"/>
                </a:moveTo>
                <a:lnTo>
                  <a:pt x="2380173" y="0"/>
                </a:lnTo>
                <a:lnTo>
                  <a:pt x="2380173" y="1889263"/>
                </a:lnTo>
                <a:lnTo>
                  <a:pt x="0" y="18892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13E29A8-F00D-DDE8-AAC7-BC25D41CA0BC}"/>
              </a:ext>
            </a:extLst>
          </p:cNvPr>
          <p:cNvSpPr/>
          <p:nvPr/>
        </p:nvSpPr>
        <p:spPr>
          <a:xfrm>
            <a:off x="190650" y="6425600"/>
            <a:ext cx="2133023" cy="2128304"/>
          </a:xfrm>
          <a:custGeom>
            <a:avLst/>
            <a:gdLst/>
            <a:ahLst/>
            <a:cxnLst/>
            <a:rect l="l" t="t" r="r" b="b"/>
            <a:pathLst>
              <a:path w="2133023" h="2128304">
                <a:moveTo>
                  <a:pt x="0" y="0"/>
                </a:moveTo>
                <a:lnTo>
                  <a:pt x="2133023" y="0"/>
                </a:lnTo>
                <a:lnTo>
                  <a:pt x="2133023" y="2128304"/>
                </a:lnTo>
                <a:lnTo>
                  <a:pt x="0" y="21283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219</TotalTime>
  <Words>164</Words>
  <Application>Microsoft Office PowerPoint</Application>
  <PresentationFormat>Custom</PresentationFormat>
  <Paragraphs>34</Paragraphs>
  <Slides>22</Slides>
  <Notes>1</Notes>
  <HiddenSlides>0</HiddenSlides>
  <MMClips>19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Trebuchet MS</vt:lpstr>
      <vt:lpstr>Noto Sans</vt:lpstr>
      <vt:lpstr>Times New Roman</vt:lpstr>
      <vt:lpstr>Oilvare Base</vt:lpstr>
      <vt:lpstr>Arial</vt:lpstr>
      <vt:lpstr>Calibri Light</vt:lpstr>
      <vt:lpstr>SVN-Arial 3 1</vt:lpstr>
      <vt:lpstr>Metal</vt:lpstr>
      <vt:lpstr>Genty Sans</vt:lpstr>
      <vt:lpstr>Helvetica</vt:lpstr>
      <vt:lpstr>Wingdings 3</vt:lpstr>
      <vt:lpstr>Calibri</vt:lpstr>
      <vt:lpstr>Noto Sans Bold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11</cp:revision>
  <dcterms:created xsi:type="dcterms:W3CDTF">2006-08-16T00:00:00Z</dcterms:created>
  <dcterms:modified xsi:type="dcterms:W3CDTF">2026-05-10T13:41:36Z</dcterms:modified>
  <dc:identifier>DAHEKy7oxag</dc:identifier>
</cp:coreProperties>
</file>