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5" r:id="rId9"/>
    <p:sldId id="263" r:id="rId10"/>
    <p:sldId id="266" r:id="rId11"/>
    <p:sldId id="264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A1EC1-4E1E-4AB0-9C69-32537FA964DC}" v="53" dt="2026-04-26T16:33:13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 nguyễn" userId="837529f676f486e5" providerId="LiveId" clId="{66B373E7-72C6-46B0-8DC6-CA99D75AD153}"/>
    <pc:docChg chg="custSel addSld modSld">
      <pc:chgData name="chi nguyễn" userId="837529f676f486e5" providerId="LiveId" clId="{66B373E7-72C6-46B0-8DC6-CA99D75AD153}" dt="2026-04-26T16:33:34.444" v="518" actId="14100"/>
      <pc:docMkLst>
        <pc:docMk/>
      </pc:docMkLst>
      <pc:sldChg chg="addSp delSp modSp mod delAnim modAnim">
        <pc:chgData name="chi nguyễn" userId="837529f676f486e5" providerId="LiveId" clId="{66B373E7-72C6-46B0-8DC6-CA99D75AD153}" dt="2026-04-26T16:33:13.279" v="513"/>
        <pc:sldMkLst>
          <pc:docMk/>
          <pc:sldMk cId="4262083555" sldId="257"/>
        </pc:sldMkLst>
        <pc:picChg chg="add mod">
          <ac:chgData name="chi nguyễn" userId="837529f676f486e5" providerId="LiveId" clId="{66B373E7-72C6-46B0-8DC6-CA99D75AD153}" dt="2026-04-26T16:33:09.567" v="512" actId="14100"/>
          <ac:picMkLst>
            <pc:docMk/>
            <pc:sldMk cId="4262083555" sldId="257"/>
            <ac:picMk id="2" creationId="{354B98AE-EFC3-457B-08F8-B5FA33D92659}"/>
          </ac:picMkLst>
        </pc:picChg>
        <pc:picChg chg="add del mod">
          <ac:chgData name="chi nguyễn" userId="837529f676f486e5" providerId="LiveId" clId="{66B373E7-72C6-46B0-8DC6-CA99D75AD153}" dt="2026-04-26T16:32:50.264" v="508" actId="478"/>
          <ac:picMkLst>
            <pc:docMk/>
            <pc:sldMk cId="4262083555" sldId="257"/>
            <ac:picMk id="4" creationId="{470F291C-56CE-E31E-BE8F-EF3FE44AD695}"/>
          </ac:picMkLst>
        </pc:picChg>
      </pc:sldChg>
      <pc:sldChg chg="addSp delSp modSp new mod setBg delAnim modAnim">
        <pc:chgData name="chi nguyễn" userId="837529f676f486e5" providerId="LiveId" clId="{66B373E7-72C6-46B0-8DC6-CA99D75AD153}" dt="2026-04-26T16:33:34.444" v="518" actId="14100"/>
        <pc:sldMkLst>
          <pc:docMk/>
          <pc:sldMk cId="2419883989" sldId="258"/>
        </pc:sldMkLst>
        <pc:spChg chg="del">
          <ac:chgData name="chi nguyễn" userId="837529f676f486e5" providerId="LiveId" clId="{66B373E7-72C6-46B0-8DC6-CA99D75AD153}" dt="2026-04-26T15:12:17.528" v="10" actId="478"/>
          <ac:spMkLst>
            <pc:docMk/>
            <pc:sldMk cId="2419883989" sldId="258"/>
            <ac:spMk id="2" creationId="{57265177-4013-8332-4BCA-5250C6B076DA}"/>
          </ac:spMkLst>
        </pc:spChg>
        <pc:spChg chg="del">
          <ac:chgData name="chi nguyễn" userId="837529f676f486e5" providerId="LiveId" clId="{66B373E7-72C6-46B0-8DC6-CA99D75AD153}" dt="2026-04-26T15:12:08.729" v="6" actId="931"/>
          <ac:spMkLst>
            <pc:docMk/>
            <pc:sldMk cId="2419883989" sldId="258"/>
            <ac:spMk id="3" creationId="{8252CDA3-43CD-6E19-A7B0-F8D9215CFE35}"/>
          </ac:spMkLst>
        </pc:spChg>
        <pc:spChg chg="add del mod">
          <ac:chgData name="chi nguyễn" userId="837529f676f486e5" providerId="LiveId" clId="{66B373E7-72C6-46B0-8DC6-CA99D75AD153}" dt="2026-04-26T16:33:28.737" v="515" actId="931"/>
          <ac:spMkLst>
            <pc:docMk/>
            <pc:sldMk cId="2419883989" sldId="258"/>
            <ac:spMk id="3" creationId="{AAAC67EE-EA15-A970-8B1D-0AD7F010DF11}"/>
          </ac:spMkLst>
        </pc:spChg>
        <pc:picChg chg="add del mod ord">
          <ac:chgData name="chi nguyễn" userId="837529f676f486e5" providerId="LiveId" clId="{66B373E7-72C6-46B0-8DC6-CA99D75AD153}" dt="2026-04-26T16:33:16.003" v="514" actId="478"/>
          <ac:picMkLst>
            <pc:docMk/>
            <pc:sldMk cId="2419883989" sldId="258"/>
            <ac:picMk id="5" creationId="{F80F188A-1FF9-4C9C-DE4E-2D22ABEF8969}"/>
          </ac:picMkLst>
        </pc:picChg>
        <pc:picChg chg="add mod ord">
          <ac:chgData name="chi nguyễn" userId="837529f676f486e5" providerId="LiveId" clId="{66B373E7-72C6-46B0-8DC6-CA99D75AD153}" dt="2026-04-26T16:33:34.444" v="518" actId="14100"/>
          <ac:picMkLst>
            <pc:docMk/>
            <pc:sldMk cId="2419883989" sldId="258"/>
            <ac:picMk id="6" creationId="{74BC3BCB-71F6-2DFF-BBE8-421801979522}"/>
          </ac:picMkLst>
        </pc:picChg>
      </pc:sldChg>
      <pc:sldChg chg="addSp delSp modSp new mod setBg modAnim">
        <pc:chgData name="chi nguyễn" userId="837529f676f486e5" providerId="LiveId" clId="{66B373E7-72C6-46B0-8DC6-CA99D75AD153}" dt="2026-04-26T15:38:08.924" v="97"/>
        <pc:sldMkLst>
          <pc:docMk/>
          <pc:sldMk cId="293984579" sldId="259"/>
        </pc:sldMkLst>
        <pc:spChg chg="del">
          <ac:chgData name="chi nguyễn" userId="837529f676f486e5" providerId="LiveId" clId="{66B373E7-72C6-46B0-8DC6-CA99D75AD153}" dt="2026-04-26T15:32:50.022" v="31" actId="478"/>
          <ac:spMkLst>
            <pc:docMk/>
            <pc:sldMk cId="293984579" sldId="259"/>
            <ac:spMk id="2" creationId="{35AC9572-276A-370A-219A-678E42280874}"/>
          </ac:spMkLst>
        </pc:spChg>
        <pc:spChg chg="del">
          <ac:chgData name="chi nguyễn" userId="837529f676f486e5" providerId="LiveId" clId="{66B373E7-72C6-46B0-8DC6-CA99D75AD153}" dt="2026-04-26T15:32:48.637" v="30" actId="478"/>
          <ac:spMkLst>
            <pc:docMk/>
            <pc:sldMk cId="293984579" sldId="259"/>
            <ac:spMk id="3" creationId="{9D7D4D10-56E4-ABBD-4EAC-4E89BBCA6FD4}"/>
          </ac:spMkLst>
        </pc:spChg>
        <pc:spChg chg="add mod">
          <ac:chgData name="chi nguyễn" userId="837529f676f486e5" providerId="LiveId" clId="{66B373E7-72C6-46B0-8DC6-CA99D75AD153}" dt="2026-04-26T15:33:32.095" v="95" actId="1076"/>
          <ac:spMkLst>
            <pc:docMk/>
            <pc:sldMk cId="293984579" sldId="259"/>
            <ac:spMk id="4" creationId="{7180150A-E424-E48B-8948-8EC66970513F}"/>
          </ac:spMkLst>
        </pc:spChg>
        <pc:picChg chg="add mod">
          <ac:chgData name="chi nguyễn" userId="837529f676f486e5" providerId="LiveId" clId="{66B373E7-72C6-46B0-8DC6-CA99D75AD153}" dt="2026-04-26T15:38:03.390" v="96"/>
          <ac:picMkLst>
            <pc:docMk/>
            <pc:sldMk cId="293984579" sldId="259"/>
            <ac:picMk id="5" creationId="{6D8907DE-ADDF-54AC-CBBC-3B013EE31B8D}"/>
          </ac:picMkLst>
        </pc:picChg>
      </pc:sldChg>
      <pc:sldChg chg="addSp delSp modSp new mod modAnim">
        <pc:chgData name="chi nguyễn" userId="837529f676f486e5" providerId="LiveId" clId="{66B373E7-72C6-46B0-8DC6-CA99D75AD153}" dt="2026-04-26T15:32:12.434" v="29" actId="14100"/>
        <pc:sldMkLst>
          <pc:docMk/>
          <pc:sldMk cId="4208337527" sldId="260"/>
        </pc:sldMkLst>
        <pc:spChg chg="del">
          <ac:chgData name="chi nguyễn" userId="837529f676f486e5" providerId="LiveId" clId="{66B373E7-72C6-46B0-8DC6-CA99D75AD153}" dt="2026-04-26T15:31:54.161" v="25" actId="478"/>
          <ac:spMkLst>
            <pc:docMk/>
            <pc:sldMk cId="4208337527" sldId="260"/>
            <ac:spMk id="2" creationId="{0095450E-DBB3-DD33-DF4C-31CC1ED4730D}"/>
          </ac:spMkLst>
        </pc:spChg>
        <pc:spChg chg="del">
          <ac:chgData name="chi nguyễn" userId="837529f676f486e5" providerId="LiveId" clId="{66B373E7-72C6-46B0-8DC6-CA99D75AD153}" dt="2026-04-26T15:31:53.201" v="24" actId="478"/>
          <ac:spMkLst>
            <pc:docMk/>
            <pc:sldMk cId="4208337527" sldId="260"/>
            <ac:spMk id="3" creationId="{45A0878E-349C-7B12-75B8-A7EB8D81E8DD}"/>
          </ac:spMkLst>
        </pc:spChg>
        <pc:picChg chg="add mod">
          <ac:chgData name="chi nguyễn" userId="837529f676f486e5" providerId="LiveId" clId="{66B373E7-72C6-46B0-8DC6-CA99D75AD153}" dt="2026-04-26T15:32:12.434" v="29" actId="14100"/>
          <ac:picMkLst>
            <pc:docMk/>
            <pc:sldMk cId="4208337527" sldId="260"/>
            <ac:picMk id="4" creationId="{CAE08517-D876-F719-DEF8-A1D6D322BB37}"/>
          </ac:picMkLst>
        </pc:picChg>
      </pc:sldChg>
      <pc:sldChg chg="addSp delSp modSp new mod setBg modAnim">
        <pc:chgData name="chi nguyễn" userId="837529f676f486e5" providerId="LiveId" clId="{66B373E7-72C6-46B0-8DC6-CA99D75AD153}" dt="2026-04-26T15:42:56.917" v="218"/>
        <pc:sldMkLst>
          <pc:docMk/>
          <pc:sldMk cId="1170766844" sldId="261"/>
        </pc:sldMkLst>
        <pc:spChg chg="del">
          <ac:chgData name="chi nguyễn" userId="837529f676f486e5" providerId="LiveId" clId="{66B373E7-72C6-46B0-8DC6-CA99D75AD153}" dt="2026-04-26T15:39:34.583" v="102" actId="478"/>
          <ac:spMkLst>
            <pc:docMk/>
            <pc:sldMk cId="1170766844" sldId="261"/>
            <ac:spMk id="2" creationId="{1AF775C8-A088-268D-F544-50351E827B6E}"/>
          </ac:spMkLst>
        </pc:spChg>
        <pc:spChg chg="del">
          <ac:chgData name="chi nguyễn" userId="837529f676f486e5" providerId="LiveId" clId="{66B373E7-72C6-46B0-8DC6-CA99D75AD153}" dt="2026-04-26T15:39:35.936" v="103" actId="478"/>
          <ac:spMkLst>
            <pc:docMk/>
            <pc:sldMk cId="1170766844" sldId="261"/>
            <ac:spMk id="3" creationId="{919C5374-B19F-F994-497A-F1184F365D1C}"/>
          </ac:spMkLst>
        </pc:spChg>
        <pc:spChg chg="add mod">
          <ac:chgData name="chi nguyễn" userId="837529f676f486e5" providerId="LiveId" clId="{66B373E7-72C6-46B0-8DC6-CA99D75AD153}" dt="2026-04-26T15:40:41.781" v="163" actId="20577"/>
          <ac:spMkLst>
            <pc:docMk/>
            <pc:sldMk cId="1170766844" sldId="261"/>
            <ac:spMk id="4" creationId="{CA37C48F-95AD-37D3-5613-D0C983FEBDA7}"/>
          </ac:spMkLst>
        </pc:spChg>
        <pc:picChg chg="add mod">
          <ac:chgData name="chi nguyễn" userId="837529f676f486e5" providerId="LiveId" clId="{66B373E7-72C6-46B0-8DC6-CA99D75AD153}" dt="2026-04-26T15:42:56.917" v="218"/>
          <ac:picMkLst>
            <pc:docMk/>
            <pc:sldMk cId="1170766844" sldId="261"/>
            <ac:picMk id="5" creationId="{E801BACD-C76B-2CB0-9BB1-0F31F6CA22DB}"/>
          </ac:picMkLst>
        </pc:picChg>
      </pc:sldChg>
      <pc:sldChg chg="addSp modSp add mod setBg modAnim">
        <pc:chgData name="chi nguyễn" userId="837529f676f486e5" providerId="LiveId" clId="{66B373E7-72C6-46B0-8DC6-CA99D75AD153}" dt="2026-04-26T15:52:08.701" v="280" actId="20577"/>
        <pc:sldMkLst>
          <pc:docMk/>
          <pc:sldMk cId="1357518280" sldId="262"/>
        </pc:sldMkLst>
        <pc:spChg chg="mod">
          <ac:chgData name="chi nguyễn" userId="837529f676f486e5" providerId="LiveId" clId="{66B373E7-72C6-46B0-8DC6-CA99D75AD153}" dt="2026-04-26T15:52:08.701" v="280" actId="20577"/>
          <ac:spMkLst>
            <pc:docMk/>
            <pc:sldMk cId="1357518280" sldId="262"/>
            <ac:spMk id="4" creationId="{EBEBB798-21EB-7895-046B-E60805D237AC}"/>
          </ac:spMkLst>
        </pc:spChg>
        <pc:picChg chg="add mod">
          <ac:chgData name="chi nguyễn" userId="837529f676f486e5" providerId="LiveId" clId="{66B373E7-72C6-46B0-8DC6-CA99D75AD153}" dt="2026-04-26T15:43:07.266" v="219"/>
          <ac:picMkLst>
            <pc:docMk/>
            <pc:sldMk cId="1357518280" sldId="262"/>
            <ac:picMk id="2" creationId="{3373191F-C5A2-162C-796D-95550CF62957}"/>
          </ac:picMkLst>
        </pc:picChg>
      </pc:sldChg>
      <pc:sldChg chg="addSp delSp modSp new mod modAnim">
        <pc:chgData name="chi nguyễn" userId="837529f676f486e5" providerId="LiveId" clId="{66B373E7-72C6-46B0-8DC6-CA99D75AD153}" dt="2026-04-26T15:50:11.671" v="231"/>
        <pc:sldMkLst>
          <pc:docMk/>
          <pc:sldMk cId="4264563132" sldId="263"/>
        </pc:sldMkLst>
        <pc:spChg chg="del">
          <ac:chgData name="chi nguyễn" userId="837529f676f486e5" providerId="LiveId" clId="{66B373E7-72C6-46B0-8DC6-CA99D75AD153}" dt="2026-04-26T15:43:26.119" v="226" actId="478"/>
          <ac:spMkLst>
            <pc:docMk/>
            <pc:sldMk cId="4264563132" sldId="263"/>
            <ac:spMk id="2" creationId="{D97EC587-4B15-30DF-8D66-DBDA91D79994}"/>
          </ac:spMkLst>
        </pc:spChg>
        <pc:spChg chg="del">
          <ac:chgData name="chi nguyễn" userId="837529f676f486e5" providerId="LiveId" clId="{66B373E7-72C6-46B0-8DC6-CA99D75AD153}" dt="2026-04-26T15:43:24.684" v="225" actId="478"/>
          <ac:spMkLst>
            <pc:docMk/>
            <pc:sldMk cId="4264563132" sldId="263"/>
            <ac:spMk id="3" creationId="{AD3C8103-59DB-BB21-E020-6EC422A31CEF}"/>
          </ac:spMkLst>
        </pc:spChg>
        <pc:picChg chg="add mod">
          <ac:chgData name="chi nguyễn" userId="837529f676f486e5" providerId="LiveId" clId="{66B373E7-72C6-46B0-8DC6-CA99D75AD153}" dt="2026-04-26T15:50:08.076" v="230" actId="14100"/>
          <ac:picMkLst>
            <pc:docMk/>
            <pc:sldMk cId="4264563132" sldId="263"/>
            <ac:picMk id="4" creationId="{9D85C047-22A8-3E87-E353-3437F560D571}"/>
          </ac:picMkLst>
        </pc:picChg>
      </pc:sldChg>
      <pc:sldChg chg="addSp delSp modSp new mod setBg modAnim">
        <pc:chgData name="chi nguyễn" userId="837529f676f486e5" providerId="LiveId" clId="{66B373E7-72C6-46B0-8DC6-CA99D75AD153}" dt="2026-04-26T16:02:39.367" v="346"/>
        <pc:sldMkLst>
          <pc:docMk/>
          <pc:sldMk cId="1268738654" sldId="264"/>
        </pc:sldMkLst>
        <pc:spChg chg="del">
          <ac:chgData name="chi nguyễn" userId="837529f676f486e5" providerId="LiveId" clId="{66B373E7-72C6-46B0-8DC6-CA99D75AD153}" dt="2026-04-26T15:50:58.536" v="235" actId="478"/>
          <ac:spMkLst>
            <pc:docMk/>
            <pc:sldMk cId="1268738654" sldId="264"/>
            <ac:spMk id="2" creationId="{B091ABCB-5BB7-1166-147D-F215C112EC66}"/>
          </ac:spMkLst>
        </pc:spChg>
        <pc:spChg chg="del mod">
          <ac:chgData name="chi nguyễn" userId="837529f676f486e5" providerId="LiveId" clId="{66B373E7-72C6-46B0-8DC6-CA99D75AD153}" dt="2026-04-26T15:50:55.003" v="234" actId="478"/>
          <ac:spMkLst>
            <pc:docMk/>
            <pc:sldMk cId="1268738654" sldId="264"/>
            <ac:spMk id="3" creationId="{8369361B-3333-FE90-F8D7-BE82249D4111}"/>
          </ac:spMkLst>
        </pc:spChg>
        <pc:spChg chg="add mod">
          <ac:chgData name="chi nguyễn" userId="837529f676f486e5" providerId="LiveId" clId="{66B373E7-72C6-46B0-8DC6-CA99D75AD153}" dt="2026-04-26T15:51:30.564" v="272" actId="1076"/>
          <ac:spMkLst>
            <pc:docMk/>
            <pc:sldMk cId="1268738654" sldId="264"/>
            <ac:spMk id="4" creationId="{0E7AC868-08E8-DBCE-56DD-336E799F552A}"/>
          </ac:spMkLst>
        </pc:spChg>
        <pc:picChg chg="add mod">
          <ac:chgData name="chi nguyễn" userId="837529f676f486e5" providerId="LiveId" clId="{66B373E7-72C6-46B0-8DC6-CA99D75AD153}" dt="2026-04-26T16:02:39.367" v="346"/>
          <ac:picMkLst>
            <pc:docMk/>
            <pc:sldMk cId="1268738654" sldId="264"/>
            <ac:picMk id="5" creationId="{369744D6-0AD2-9425-194F-66F45574BE42}"/>
          </ac:picMkLst>
        </pc:picChg>
      </pc:sldChg>
      <pc:sldChg chg="addSp modSp add setBg modAnim">
        <pc:chgData name="chi nguyễn" userId="837529f676f486e5" providerId="LiveId" clId="{66B373E7-72C6-46B0-8DC6-CA99D75AD153}" dt="2026-04-26T15:53:17.975" v="344" actId="571"/>
        <pc:sldMkLst>
          <pc:docMk/>
          <pc:sldMk cId="807539584" sldId="265"/>
        </pc:sldMkLst>
        <pc:picChg chg="add mod">
          <ac:chgData name="chi nguyễn" userId="837529f676f486e5" providerId="LiveId" clId="{66B373E7-72C6-46B0-8DC6-CA99D75AD153}" dt="2026-04-26T15:53:17.975" v="344" actId="571"/>
          <ac:picMkLst>
            <pc:docMk/>
            <pc:sldMk cId="807539584" sldId="265"/>
            <ac:picMk id="3" creationId="{C23639A1-F7F0-B61A-B857-1DCF86218681}"/>
          </ac:picMkLst>
        </pc:picChg>
      </pc:sldChg>
      <pc:sldChg chg="addSp delSp modSp new mod setBg modAnim">
        <pc:chgData name="chi nguyễn" userId="837529f676f486e5" providerId="LiveId" clId="{66B373E7-72C6-46B0-8DC6-CA99D75AD153}" dt="2026-04-26T15:53:26.063" v="345"/>
        <pc:sldMkLst>
          <pc:docMk/>
          <pc:sldMk cId="384352745" sldId="266"/>
        </pc:sldMkLst>
        <pc:spChg chg="del">
          <ac:chgData name="chi nguyễn" userId="837529f676f486e5" providerId="LiveId" clId="{66B373E7-72C6-46B0-8DC6-CA99D75AD153}" dt="2026-04-26T15:52:45.940" v="286" actId="478"/>
          <ac:spMkLst>
            <pc:docMk/>
            <pc:sldMk cId="384352745" sldId="266"/>
            <ac:spMk id="2" creationId="{306654E8-B068-70D6-132D-280C9ABF15E7}"/>
          </ac:spMkLst>
        </pc:spChg>
        <pc:spChg chg="del">
          <ac:chgData name="chi nguyễn" userId="837529f676f486e5" providerId="LiveId" clId="{66B373E7-72C6-46B0-8DC6-CA99D75AD153}" dt="2026-04-26T15:52:43.740" v="285" actId="478"/>
          <ac:spMkLst>
            <pc:docMk/>
            <pc:sldMk cId="384352745" sldId="266"/>
            <ac:spMk id="3" creationId="{EBBAA17A-B3D0-EF90-69D9-9725D62CF154}"/>
          </ac:spMkLst>
        </pc:spChg>
        <pc:spChg chg="add mod">
          <ac:chgData name="chi nguyễn" userId="837529f676f486e5" providerId="LiveId" clId="{66B373E7-72C6-46B0-8DC6-CA99D75AD153}" dt="2026-04-26T15:53:13.568" v="343" actId="1076"/>
          <ac:spMkLst>
            <pc:docMk/>
            <pc:sldMk cId="384352745" sldId="266"/>
            <ac:spMk id="4" creationId="{70112230-348D-D744-3D42-4B1C067593AE}"/>
          </ac:spMkLst>
        </pc:spChg>
        <pc:picChg chg="add mod">
          <ac:chgData name="chi nguyễn" userId="837529f676f486e5" providerId="LiveId" clId="{66B373E7-72C6-46B0-8DC6-CA99D75AD153}" dt="2026-04-26T15:53:26.063" v="345"/>
          <ac:picMkLst>
            <pc:docMk/>
            <pc:sldMk cId="384352745" sldId="266"/>
            <ac:picMk id="5" creationId="{40566432-7FB8-2D23-5CC6-FBC073FCB703}"/>
          </ac:picMkLst>
        </pc:picChg>
      </pc:sldChg>
      <pc:sldChg chg="addSp delSp modSp new mod modAnim">
        <pc:chgData name="chi nguyễn" userId="837529f676f486e5" providerId="LiveId" clId="{66B373E7-72C6-46B0-8DC6-CA99D75AD153}" dt="2026-04-26T16:21:19.020" v="354"/>
        <pc:sldMkLst>
          <pc:docMk/>
          <pc:sldMk cId="2766018474" sldId="267"/>
        </pc:sldMkLst>
        <pc:spChg chg="del">
          <ac:chgData name="chi nguyễn" userId="837529f676f486e5" providerId="LiveId" clId="{66B373E7-72C6-46B0-8DC6-CA99D75AD153}" dt="2026-04-26T16:02:52.111" v="349" actId="478"/>
          <ac:spMkLst>
            <pc:docMk/>
            <pc:sldMk cId="2766018474" sldId="267"/>
            <ac:spMk id="2" creationId="{84F79EC4-1ECD-EB23-CDC6-14A998E06DB4}"/>
          </ac:spMkLst>
        </pc:spChg>
        <pc:spChg chg="del">
          <ac:chgData name="chi nguyễn" userId="837529f676f486e5" providerId="LiveId" clId="{66B373E7-72C6-46B0-8DC6-CA99D75AD153}" dt="2026-04-26T16:02:48.677" v="348" actId="478"/>
          <ac:spMkLst>
            <pc:docMk/>
            <pc:sldMk cId="2766018474" sldId="267"/>
            <ac:spMk id="3" creationId="{60AF472D-7E86-0802-8661-0C98FE5683A1}"/>
          </ac:spMkLst>
        </pc:spChg>
        <pc:picChg chg="add mod">
          <ac:chgData name="chi nguyễn" userId="837529f676f486e5" providerId="LiveId" clId="{66B373E7-72C6-46B0-8DC6-CA99D75AD153}" dt="2026-04-26T16:21:12.996" v="353" actId="14100"/>
          <ac:picMkLst>
            <pc:docMk/>
            <pc:sldMk cId="2766018474" sldId="267"/>
            <ac:picMk id="4" creationId="{A35CBEE9-C3D2-BEFB-B58E-471975CE6754}"/>
          </ac:picMkLst>
        </pc:picChg>
      </pc:sldChg>
      <pc:sldChg chg="addSp delSp modSp new mod setBg">
        <pc:chgData name="chi nguyễn" userId="837529f676f486e5" providerId="LiveId" clId="{66B373E7-72C6-46B0-8DC6-CA99D75AD153}" dt="2026-04-26T16:23:35.625" v="449" actId="1076"/>
        <pc:sldMkLst>
          <pc:docMk/>
          <pc:sldMk cId="4170172161" sldId="268"/>
        </pc:sldMkLst>
        <pc:spChg chg="del">
          <ac:chgData name="chi nguyễn" userId="837529f676f486e5" providerId="LiveId" clId="{66B373E7-72C6-46B0-8DC6-CA99D75AD153}" dt="2026-04-26T16:22:27.989" v="357" actId="478"/>
          <ac:spMkLst>
            <pc:docMk/>
            <pc:sldMk cId="4170172161" sldId="268"/>
            <ac:spMk id="2" creationId="{FA5FC8C5-7AA2-119A-BDE2-46DF3C5EC1B2}"/>
          </ac:spMkLst>
        </pc:spChg>
        <pc:spChg chg="del">
          <ac:chgData name="chi nguyễn" userId="837529f676f486e5" providerId="LiveId" clId="{66B373E7-72C6-46B0-8DC6-CA99D75AD153}" dt="2026-04-26T16:22:24.994" v="356" actId="478"/>
          <ac:spMkLst>
            <pc:docMk/>
            <pc:sldMk cId="4170172161" sldId="268"/>
            <ac:spMk id="3" creationId="{D2F9ACC7-6C15-BA40-F186-FE8D7923DF1D}"/>
          </ac:spMkLst>
        </pc:spChg>
        <pc:spChg chg="add mod">
          <ac:chgData name="chi nguyễn" userId="837529f676f486e5" providerId="LiveId" clId="{66B373E7-72C6-46B0-8DC6-CA99D75AD153}" dt="2026-04-26T16:23:35.625" v="449" actId="1076"/>
          <ac:spMkLst>
            <pc:docMk/>
            <pc:sldMk cId="4170172161" sldId="268"/>
            <ac:spMk id="4" creationId="{F2A87FDE-780C-D4DD-AFF1-280146259A29}"/>
          </ac:spMkLst>
        </pc:spChg>
      </pc:sldChg>
      <pc:sldChg chg="addSp delSp modSp new mod setBg modAnim">
        <pc:chgData name="chi nguyễn" userId="837529f676f486e5" providerId="LiveId" clId="{66B373E7-72C6-46B0-8DC6-CA99D75AD153}" dt="2026-04-26T16:24:41.495" v="507"/>
        <pc:sldMkLst>
          <pc:docMk/>
          <pc:sldMk cId="2148295547" sldId="269"/>
        </pc:sldMkLst>
        <pc:spChg chg="del">
          <ac:chgData name="chi nguyễn" userId="837529f676f486e5" providerId="LiveId" clId="{66B373E7-72C6-46B0-8DC6-CA99D75AD153}" dt="2026-04-26T16:24:07.225" v="456" actId="478"/>
          <ac:spMkLst>
            <pc:docMk/>
            <pc:sldMk cId="2148295547" sldId="269"/>
            <ac:spMk id="2" creationId="{CD8B87D9-8ABB-1A53-B314-E7A940F5763D}"/>
          </ac:spMkLst>
        </pc:spChg>
        <pc:spChg chg="del mod">
          <ac:chgData name="chi nguyễn" userId="837529f676f486e5" providerId="LiveId" clId="{66B373E7-72C6-46B0-8DC6-CA99D75AD153}" dt="2026-04-26T16:24:06.556" v="455" actId="478"/>
          <ac:spMkLst>
            <pc:docMk/>
            <pc:sldMk cId="2148295547" sldId="269"/>
            <ac:spMk id="3" creationId="{FE10B207-D04B-B76F-7D5C-A92AB45422CB}"/>
          </ac:spMkLst>
        </pc:spChg>
        <pc:spChg chg="add mod">
          <ac:chgData name="chi nguyễn" userId="837529f676f486e5" providerId="LiveId" clId="{66B373E7-72C6-46B0-8DC6-CA99D75AD153}" dt="2026-04-26T16:24:36.134" v="506" actId="1076"/>
          <ac:spMkLst>
            <pc:docMk/>
            <pc:sldMk cId="2148295547" sldId="269"/>
            <ac:spMk id="4" creationId="{B03C82E8-15EC-110C-AA34-3463001F560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1F63-51E5-DFDD-93A6-28F91E72D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C82CA-48EB-9B20-F3F9-25A3CC21A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1382F-D234-0901-B1D5-10C84C05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3C1FF-3BFB-8A4E-93D4-7AA1781E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367C7-107B-8A85-ED30-A4AA10E3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67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9946-7FB6-846A-9F95-D4874A6A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1A0C2-8E3B-EB25-BBA3-1606A1A2A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4F23A-15F9-D52C-50DF-F3B61AA5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6202B-52C1-93FA-2ED7-A0A1B191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6BD8B-8BC1-28CE-D1E5-0B0B6552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8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4ECD87-E7B3-3A36-FBF9-0850A2839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76268-9872-9024-B3CB-A4FDF8238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2CF64-8DFB-BD3F-6B79-046C3B56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A308E-EF7B-F10F-1D1E-0338845C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6700B-37AA-7B6B-FCDA-DA5CEA57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132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B82D-6070-B70D-E850-67D8AAA1A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9C8BE-923A-2476-C223-C8B514B3E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C9DE-9C1F-A2A8-06F3-07D6A549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70561-E1A5-C568-3872-8FB85E9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90055-787C-0916-7B7B-254F0D25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51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CFEB-C704-0E9E-3F3F-EAC309BF3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EB12C-6209-1812-C0D1-6BB48FBB2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ED20C-F0A0-2ECE-E4FE-59B083AC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C156E-B283-7665-CA60-D5FDF54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D9E68-D0CE-D493-C4BB-219BE60B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00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0067E-4ED5-65E8-F0CC-2D705225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BDD6C-EA37-3813-F4EA-73AD00836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24698-AE83-4B85-64D1-F34EA9A65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6F0E2-7AAB-EA58-326D-F4C27ACE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A7813-7EC5-988A-DF9E-D8B633F1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C4C5E-3F1D-67DD-7AA3-F92C4074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1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BA832-470E-52C5-CE5C-5944DECF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3A8BB-6CB9-9D66-1ADB-4F3D9BB22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3E8AF-C865-04D7-4C2B-EECD09C0E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DAD835-1B86-2D7A-35C4-8AB13BDB0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215106-F18A-EF47-4425-37391CAA8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12BB81-B1EF-8A7E-7871-5F1A282B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CD26D-D35E-DAFF-9E86-ECA19B6E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268CA0-8EDC-9874-A2D9-EC5AD318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262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1290-0FC3-9E1D-15F4-E4BD2A18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2A344-F218-760A-476C-432CD143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194A2-495D-0B65-4B05-C4293C489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596B6-E72E-7975-F71C-968B4353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161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283652-2805-F7C5-2CC7-64F02F86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CE32C-91B8-53BB-EDDE-6C9EB56F3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FCCD6-E3AA-6B8B-4F12-8A28F24D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404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6D2D-4A9F-D13A-83E7-10A92A66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44DDC-3F85-3051-F7C7-C17A32113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CA23A-8B47-91F4-ED67-4E6E277DB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FDAEC-BB57-AB50-226D-6C0FD0E9D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FD30A-BF20-9659-2259-E4C77555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09EE7-388C-FB95-811E-5D27DE79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469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5F58-2E7F-C927-55A9-D5FC34763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23072A-82B7-887B-90CD-C58F32882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CEBBB-D8AA-C612-5F02-0A357703F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47DF2-1F5B-3C21-B9D4-A222556C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6FF79-3B6A-6232-4901-5BD229DB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FD607-1D55-3D1C-3906-1C36C146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08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40580-8067-81C5-D170-05BB04C27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0832-439F-8894-8A28-BE56FA223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1F5A8-7D5A-98D7-19CC-34A991797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8D0751-2749-459E-AABE-80BAD4138CB1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04EFC-B684-2D8A-B7B0-86195BDBF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B0423-A458-8906-F1EF-0F51AE172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868288-866B-40CE-ADFF-3BC71F2414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78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933CE4-B787-EECA-1372-D05C4F1594A9}"/>
              </a:ext>
            </a:extLst>
          </p:cNvPr>
          <p:cNvSpPr/>
          <p:nvPr/>
        </p:nvSpPr>
        <p:spPr>
          <a:xfrm>
            <a:off x="1693993" y="863232"/>
            <a:ext cx="8804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Lĩnh vực phát triển thẩm mỹ</a:t>
            </a:r>
            <a:endParaRPr lang="en-GB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4DE51-D522-8DE0-2EFF-48887CC248D6}"/>
              </a:ext>
            </a:extLst>
          </p:cNvPr>
          <p:cNvSpPr txBox="1"/>
          <p:nvPr/>
        </p:nvSpPr>
        <p:spPr>
          <a:xfrm>
            <a:off x="2802194" y="1986116"/>
            <a:ext cx="78461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5"/>
                </a:solidFill>
                <a:latin typeface="+mj-lt"/>
              </a:rPr>
              <a:t>Hoạt động: Âm nhạc</a:t>
            </a:r>
          </a:p>
          <a:p>
            <a:r>
              <a:rPr lang="vi-VN" sz="2400" b="1" dirty="0">
                <a:solidFill>
                  <a:schemeClr val="accent5"/>
                </a:solidFill>
                <a:latin typeface="+mj-lt"/>
              </a:rPr>
              <a:t>Đề tài: Hát, vận động “ Đêm qua em mơ gặp Bác Hồ”</a:t>
            </a:r>
          </a:p>
          <a:p>
            <a:r>
              <a:rPr lang="vi-VN" sz="2400" b="1" dirty="0">
                <a:solidFill>
                  <a:schemeClr val="accent5"/>
                </a:solidFill>
                <a:latin typeface="+mj-lt"/>
              </a:rPr>
              <a:t>            Nghe hát: Nhớ ơn Bác</a:t>
            </a:r>
          </a:p>
          <a:p>
            <a:r>
              <a:rPr lang="vi-VN" sz="2400" b="1" dirty="0">
                <a:solidFill>
                  <a:schemeClr val="accent5"/>
                </a:solidFill>
                <a:latin typeface="+mj-lt"/>
              </a:rPr>
              <a:t>Chủ đề: Quê hương đất nước, Bác Hồ</a:t>
            </a:r>
          </a:p>
          <a:p>
            <a:r>
              <a:rPr lang="vi-VN" sz="2400" b="1" dirty="0">
                <a:solidFill>
                  <a:schemeClr val="accent5"/>
                </a:solidFill>
                <a:latin typeface="+mj-lt"/>
              </a:rPr>
              <a:t>Độ tuổi: Trẻ 3 – 4 tuổi</a:t>
            </a:r>
          </a:p>
          <a:p>
            <a:r>
              <a:rPr lang="vi-VN" sz="2400" b="1" dirty="0">
                <a:solidFill>
                  <a:schemeClr val="accent5"/>
                </a:solidFill>
                <a:latin typeface="+mj-lt"/>
              </a:rPr>
              <a:t>Thời gian: 20 – 25 phút</a:t>
            </a:r>
          </a:p>
          <a:p>
            <a:r>
              <a:rPr lang="vi-VN" sz="2400" b="1" dirty="0">
                <a:solidFill>
                  <a:schemeClr val="accent5"/>
                </a:solidFill>
                <a:latin typeface="+mj-lt"/>
              </a:rPr>
              <a:t>Người thực hiện: Hồ Thị Hoài Anh</a:t>
            </a:r>
          </a:p>
        </p:txBody>
      </p:sp>
    </p:spTree>
    <p:extLst>
      <p:ext uri="{BB962C8B-B14F-4D97-AF65-F5344CB8AC3E}">
        <p14:creationId xmlns:p14="http://schemas.microsoft.com/office/powerpoint/2010/main" val="3299924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112230-348D-D744-3D42-4B1C067593AE}"/>
              </a:ext>
            </a:extLst>
          </p:cNvPr>
          <p:cNvSpPr/>
          <p:nvPr/>
        </p:nvSpPr>
        <p:spPr>
          <a:xfrm>
            <a:off x="3262532" y="1816960"/>
            <a:ext cx="5666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Biểu diễn âm nhạc</a:t>
            </a:r>
            <a:endParaRPr lang="en-GB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5" name="(421) Em mơ gặp Bác Hồ nhạc beat - YouTube">
            <a:hlinkClick r:id="" action="ppaction://media"/>
            <a:extLst>
              <a:ext uri="{FF2B5EF4-FFF2-40B4-BE49-F238E27FC236}">
                <a16:creationId xmlns:a16="http://schemas.microsoft.com/office/drawing/2014/main" id="{40566432-7FB8-2D23-5CC6-FBC073FCB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7AC868-08E8-DBCE-56DD-336E799F552A}"/>
              </a:ext>
            </a:extLst>
          </p:cNvPr>
          <p:cNvSpPr/>
          <p:nvPr/>
        </p:nvSpPr>
        <p:spPr>
          <a:xfrm>
            <a:off x="3743887" y="1777632"/>
            <a:ext cx="5628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Quà tặng âm nhạc</a:t>
            </a:r>
            <a:endParaRPr lang="en-GB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pic>
        <p:nvPicPr>
          <p:cNvPr id="5" name="(421) Nhớ Ơn Bác Karaoke -- Beat Chuẩn - YouTube">
            <a:hlinkClick r:id="" action="ppaction://media"/>
            <a:extLst>
              <a:ext uri="{FF2B5EF4-FFF2-40B4-BE49-F238E27FC236}">
                <a16:creationId xmlns:a16="http://schemas.microsoft.com/office/drawing/2014/main" id="{369744D6-0AD2-9425-194F-66F45574B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ớ ơn bác">
            <a:hlinkClick r:id="" action="ppaction://media"/>
            <a:extLst>
              <a:ext uri="{FF2B5EF4-FFF2-40B4-BE49-F238E27FC236}">
                <a16:creationId xmlns:a16="http://schemas.microsoft.com/office/drawing/2014/main" id="{A35CBEE9-C3D2-BEFB-B58E-471975CE6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A87FDE-780C-D4DD-AFF1-280146259A29}"/>
              </a:ext>
            </a:extLst>
          </p:cNvPr>
          <p:cNvSpPr/>
          <p:nvPr/>
        </p:nvSpPr>
        <p:spPr>
          <a:xfrm>
            <a:off x="2606102" y="1944780"/>
            <a:ext cx="69797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Trò chơi âm nhạc: Nghe âm thanh</a:t>
            </a:r>
          </a:p>
          <a:p>
            <a:pPr algn="ctr"/>
            <a:r>
              <a:rPr lang="vi-VN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đoán tên nhạc cụ</a:t>
            </a:r>
            <a:endParaRPr lang="en-GB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17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3C82E8-15EC-110C-AA34-3463001F560C}"/>
              </a:ext>
            </a:extLst>
          </p:cNvPr>
          <p:cNvSpPr/>
          <p:nvPr/>
        </p:nvSpPr>
        <p:spPr>
          <a:xfrm>
            <a:off x="1958344" y="1728471"/>
            <a:ext cx="86292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Xin chào và hẹn </a:t>
            </a:r>
            <a:r>
              <a:rPr lang="vi-VN" sz="6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găp</a:t>
            </a:r>
            <a:r>
              <a:rPr lang="vi-VN" sz="6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lại</a:t>
            </a:r>
            <a:endParaRPr lang="en-GB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82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hau">
            <a:hlinkClick r:id="" action="ppaction://media"/>
            <a:extLst>
              <a:ext uri="{FF2B5EF4-FFF2-40B4-BE49-F238E27FC236}">
                <a16:creationId xmlns:a16="http://schemas.microsoft.com/office/drawing/2014/main" id="{CAE08517-D876-F719-DEF8-A1D6D322B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3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ộp qà bh">
            <a:hlinkClick r:id="" action="ppaction://media"/>
            <a:extLst>
              <a:ext uri="{FF2B5EF4-FFF2-40B4-BE49-F238E27FC236}">
                <a16:creationId xmlns:a16="http://schemas.microsoft.com/office/drawing/2014/main" id="{354B98AE-EFC3-457B-08F8-B5FA33D92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8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BC3BCB-71F6-2DFF-BBE8-421801979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996" y="183637"/>
            <a:ext cx="5212914" cy="58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8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80150A-E424-E48B-8948-8EC66970513F}"/>
              </a:ext>
            </a:extLst>
          </p:cNvPr>
          <p:cNvSpPr/>
          <p:nvPr/>
        </p:nvSpPr>
        <p:spPr>
          <a:xfrm>
            <a:off x="873298" y="1177864"/>
            <a:ext cx="56669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Nghe nhạc đoán tên bài hát:</a:t>
            </a:r>
            <a:endParaRPr lang="en-GB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(421) Em mơ gặp Bác Hồ nhạc beat - YouTube">
            <a:hlinkClick r:id="" action="ppaction://media"/>
            <a:extLst>
              <a:ext uri="{FF2B5EF4-FFF2-40B4-BE49-F238E27FC236}">
                <a16:creationId xmlns:a16="http://schemas.microsoft.com/office/drawing/2014/main" id="{6D8907DE-ADDF-54AC-CBBC-3B013EE31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37C48F-95AD-37D3-5613-D0C983FEBDA7}"/>
              </a:ext>
            </a:extLst>
          </p:cNvPr>
          <p:cNvSpPr/>
          <p:nvPr/>
        </p:nvSpPr>
        <p:spPr>
          <a:xfrm>
            <a:off x="3471794" y="1246690"/>
            <a:ext cx="56220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 hát và vận động lần 1</a:t>
            </a:r>
            <a:endParaRPr lang="en-GB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(421) Em mơ gặp Bác Hồ nhạc beat - YouTube">
            <a:hlinkClick r:id="" action="ppaction://media"/>
            <a:extLst>
              <a:ext uri="{FF2B5EF4-FFF2-40B4-BE49-F238E27FC236}">
                <a16:creationId xmlns:a16="http://schemas.microsoft.com/office/drawing/2014/main" id="{E801BACD-C76B-2CB0-9BB1-0F31F6CA2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18FFF9-4591-4BFA-1362-61A5D3B2D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EBB798-21EB-7895-046B-E60805D237AC}"/>
              </a:ext>
            </a:extLst>
          </p:cNvPr>
          <p:cNvSpPr/>
          <p:nvPr/>
        </p:nvSpPr>
        <p:spPr>
          <a:xfrm>
            <a:off x="3330732" y="1246690"/>
            <a:ext cx="59041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 hát và vận động lần 2: </a:t>
            </a:r>
            <a:endParaRPr lang="en-GB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(421) Em mơ gặp Bác Hồ nhạc beat - YouTube">
            <a:hlinkClick r:id="" action="ppaction://media"/>
            <a:extLst>
              <a:ext uri="{FF2B5EF4-FFF2-40B4-BE49-F238E27FC236}">
                <a16:creationId xmlns:a16="http://schemas.microsoft.com/office/drawing/2014/main" id="{3373191F-C5A2-162C-796D-95550CF62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640EF9-E9F2-1008-FE8B-B2BE11165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88074-248B-AA15-B7DD-1BD70C8E66D1}"/>
              </a:ext>
            </a:extLst>
          </p:cNvPr>
          <p:cNvSpPr/>
          <p:nvPr/>
        </p:nvSpPr>
        <p:spPr>
          <a:xfrm>
            <a:off x="3330732" y="1246690"/>
            <a:ext cx="59041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 hát và vận động lần 3: </a:t>
            </a:r>
            <a:endParaRPr lang="en-GB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(421) Em mơ gặp Bác Hồ nhạc beat - YouTube">
            <a:hlinkClick r:id="" action="ppaction://media"/>
            <a:extLst>
              <a:ext uri="{FF2B5EF4-FFF2-40B4-BE49-F238E27FC236}">
                <a16:creationId xmlns:a16="http://schemas.microsoft.com/office/drawing/2014/main" id="{2EF0E4C5-ABC4-6185-E3FF-C576662A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(421) Em mơ gặp Bác Hồ nhạc beat - YouTube">
            <a:hlinkClick r:id="" action="ppaction://media"/>
            <a:extLst>
              <a:ext uri="{FF2B5EF4-FFF2-40B4-BE49-F238E27FC236}">
                <a16:creationId xmlns:a16="http://schemas.microsoft.com/office/drawing/2014/main" id="{C23639A1-F7F0-B61A-B857-1DCF86218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3185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7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ldren_performing_on_202604262249">
            <a:hlinkClick r:id="" action="ppaction://media"/>
            <a:extLst>
              <a:ext uri="{FF2B5EF4-FFF2-40B4-BE49-F238E27FC236}">
                <a16:creationId xmlns:a16="http://schemas.microsoft.com/office/drawing/2014/main" id="{9D85C047-22A8-3E87-E353-3437F560D5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6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123</Words>
  <Application>Microsoft Office PowerPoint</Application>
  <PresentationFormat>Widescreen</PresentationFormat>
  <Paragraphs>17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 nguyễn</dc:creator>
  <cp:lastModifiedBy>chi nguyễn</cp:lastModifiedBy>
  <cp:revision>1</cp:revision>
  <dcterms:created xsi:type="dcterms:W3CDTF">2026-04-26T15:05:32Z</dcterms:created>
  <dcterms:modified xsi:type="dcterms:W3CDTF">2026-04-26T16:33:37Z</dcterms:modified>
</cp:coreProperties>
</file>