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6" r:id="rId8"/>
    <p:sldId id="267" r:id="rId9"/>
    <p:sldId id="269" r:id="rId10"/>
    <p:sldId id="268" r:id="rId11"/>
    <p:sldId id="270" r:id="rId12"/>
    <p:sldId id="271" r:id="rId13"/>
    <p:sldId id="272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83E5B-17E8-4D99-AA09-7B2AFB3D938D}" v="64" dt="2025-12-30T08:40:45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3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 nguyễn" userId="837529f676f486e5" providerId="LiveId" clId="{66B373E7-72C6-46B0-8DC6-CA99D75AD153}"/>
    <pc:docChg chg="custSel addSld delSld modSld">
      <pc:chgData name="chi nguyễn" userId="837529f676f486e5" providerId="LiveId" clId="{66B373E7-72C6-46B0-8DC6-CA99D75AD153}" dt="2025-12-30T08:40:45.334" v="1163"/>
      <pc:docMkLst>
        <pc:docMk/>
      </pc:docMkLst>
      <pc:sldChg chg="addSp delSp modSp mod">
        <pc:chgData name="chi nguyễn" userId="837529f676f486e5" providerId="LiveId" clId="{66B373E7-72C6-46B0-8DC6-CA99D75AD153}" dt="2025-12-30T07:30:00.698" v="426" actId="1076"/>
        <pc:sldMkLst>
          <pc:docMk/>
          <pc:sldMk cId="0" sldId="256"/>
        </pc:sldMkLst>
        <pc:spChg chg="del topLvl">
          <ac:chgData name="chi nguyễn" userId="837529f676f486e5" providerId="LiveId" clId="{66B373E7-72C6-46B0-8DC6-CA99D75AD153}" dt="2025-12-30T07:26:49.131" v="1" actId="478"/>
          <ac:spMkLst>
            <pc:docMk/>
            <pc:sldMk cId="0" sldId="256"/>
            <ac:spMk id="7" creationId="{00000000-0000-0000-0000-000000000000}"/>
          </ac:spMkLst>
        </pc:spChg>
        <pc:spChg chg="del topLvl">
          <ac:chgData name="chi nguyễn" userId="837529f676f486e5" providerId="LiveId" clId="{66B373E7-72C6-46B0-8DC6-CA99D75AD153}" dt="2025-12-30T07:26:52.222" v="2" actId="478"/>
          <ac:spMkLst>
            <pc:docMk/>
            <pc:sldMk cId="0" sldId="256"/>
            <ac:spMk id="8" creationId="{00000000-0000-0000-0000-000000000000}"/>
          </ac:spMkLst>
        </pc:spChg>
        <pc:spChg chg="del">
          <ac:chgData name="chi nguyễn" userId="837529f676f486e5" providerId="LiveId" clId="{66B373E7-72C6-46B0-8DC6-CA99D75AD153}" dt="2025-12-30T07:26:46.820" v="0" actId="478"/>
          <ac:spMkLst>
            <pc:docMk/>
            <pc:sldMk cId="0" sldId="256"/>
            <ac:spMk id="9" creationId="{00000000-0000-0000-0000-000000000000}"/>
          </ac:spMkLst>
        </pc:spChg>
        <pc:spChg chg="add mod">
          <ac:chgData name="chi nguyễn" userId="837529f676f486e5" providerId="LiveId" clId="{66B373E7-72C6-46B0-8DC6-CA99D75AD153}" dt="2025-12-30T07:30:00.698" v="426" actId="1076"/>
          <ac:spMkLst>
            <pc:docMk/>
            <pc:sldMk cId="0" sldId="256"/>
            <ac:spMk id="10" creationId="{EEA37F21-A493-1388-B0CB-685540799C83}"/>
          </ac:spMkLst>
        </pc:spChg>
        <pc:grpChg chg="del">
          <ac:chgData name="chi nguyễn" userId="837529f676f486e5" providerId="LiveId" clId="{66B373E7-72C6-46B0-8DC6-CA99D75AD153}" dt="2025-12-30T07:26:54.460" v="3" actId="478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chi nguyễn" userId="837529f676f486e5" providerId="LiveId" clId="{66B373E7-72C6-46B0-8DC6-CA99D75AD153}" dt="2025-12-30T07:27:17.028" v="10" actId="14100"/>
          <ac:grpSpMkLst>
            <pc:docMk/>
            <pc:sldMk cId="0" sldId="256"/>
            <ac:grpSpMk id="4" creationId="{00000000-0000-0000-0000-000000000000}"/>
          </ac:grpSpMkLst>
        </pc:grpChg>
        <pc:grpChg chg="del">
          <ac:chgData name="chi nguyễn" userId="837529f676f486e5" providerId="LiveId" clId="{66B373E7-72C6-46B0-8DC6-CA99D75AD153}" dt="2025-12-30T07:26:49.131" v="1" actId="478"/>
          <ac:grpSpMkLst>
            <pc:docMk/>
            <pc:sldMk cId="0" sldId="256"/>
            <ac:grpSpMk id="6" creationId="{00000000-0000-0000-0000-000000000000}"/>
          </ac:grpSpMkLst>
        </pc:grpChg>
      </pc:sldChg>
      <pc:sldChg chg="del">
        <pc:chgData name="chi nguyễn" userId="837529f676f486e5" providerId="LiveId" clId="{66B373E7-72C6-46B0-8DC6-CA99D75AD153}" dt="2025-12-30T07:30:10.733" v="427" actId="47"/>
        <pc:sldMkLst>
          <pc:docMk/>
          <pc:sldMk cId="0" sldId="257"/>
        </pc:sldMkLst>
      </pc:sldChg>
      <pc:sldChg chg="addSp delSp modSp mod delAnim modAnim">
        <pc:chgData name="chi nguyễn" userId="837529f676f486e5" providerId="LiveId" clId="{66B373E7-72C6-46B0-8DC6-CA99D75AD153}" dt="2025-12-30T08:40:45.334" v="1163"/>
        <pc:sldMkLst>
          <pc:docMk/>
          <pc:sldMk cId="0" sldId="258"/>
        </pc:sldMkLst>
        <pc:spChg chg="del mod">
          <ac:chgData name="chi nguyễn" userId="837529f676f486e5" providerId="LiveId" clId="{66B373E7-72C6-46B0-8DC6-CA99D75AD153}" dt="2025-12-30T07:30:14.982" v="429" actId="478"/>
          <ac:spMkLst>
            <pc:docMk/>
            <pc:sldMk cId="0" sldId="258"/>
            <ac:spMk id="7" creationId="{00000000-0000-0000-0000-000000000000}"/>
          </ac:spMkLst>
        </pc:spChg>
        <pc:spChg chg="del topLvl">
          <ac:chgData name="chi nguyễn" userId="837529f676f486e5" providerId="LiveId" clId="{66B373E7-72C6-46B0-8DC6-CA99D75AD153}" dt="2025-12-30T07:30:19.706" v="433" actId="478"/>
          <ac:spMkLst>
            <pc:docMk/>
            <pc:sldMk cId="0" sldId="258"/>
            <ac:spMk id="9" creationId="{00000000-0000-0000-0000-000000000000}"/>
          </ac:spMkLst>
        </pc:spChg>
        <pc:spChg chg="del mod topLvl">
          <ac:chgData name="chi nguyễn" userId="837529f676f486e5" providerId="LiveId" clId="{66B373E7-72C6-46B0-8DC6-CA99D75AD153}" dt="2025-12-30T07:30:22.049" v="434" actId="478"/>
          <ac:spMkLst>
            <pc:docMk/>
            <pc:sldMk cId="0" sldId="258"/>
            <ac:spMk id="10" creationId="{00000000-0000-0000-0000-000000000000}"/>
          </ac:spMkLst>
        </pc:spChg>
        <pc:grpChg chg="del">
          <ac:chgData name="chi nguyễn" userId="837529f676f486e5" providerId="LiveId" clId="{66B373E7-72C6-46B0-8DC6-CA99D75AD153}" dt="2025-12-30T07:30:16.974" v="431" actId="478"/>
          <ac:grpSpMkLst>
            <pc:docMk/>
            <pc:sldMk cId="0" sldId="258"/>
            <ac:grpSpMk id="2" creationId="{00000000-0000-0000-0000-000000000000}"/>
          </ac:grpSpMkLst>
        </pc:grpChg>
        <pc:grpChg chg="del">
          <ac:chgData name="chi nguyễn" userId="837529f676f486e5" providerId="LiveId" clId="{66B373E7-72C6-46B0-8DC6-CA99D75AD153}" dt="2025-12-30T07:30:15.714" v="430" actId="478"/>
          <ac:grpSpMkLst>
            <pc:docMk/>
            <pc:sldMk cId="0" sldId="258"/>
            <ac:grpSpMk id="5" creationId="{00000000-0000-0000-0000-000000000000}"/>
          </ac:grpSpMkLst>
        </pc:grpChg>
        <pc:grpChg chg="del">
          <ac:chgData name="chi nguyễn" userId="837529f676f486e5" providerId="LiveId" clId="{66B373E7-72C6-46B0-8DC6-CA99D75AD153}" dt="2025-12-30T07:30:19.706" v="433" actId="478"/>
          <ac:grpSpMkLst>
            <pc:docMk/>
            <pc:sldMk cId="0" sldId="258"/>
            <ac:grpSpMk id="8" creationId="{00000000-0000-0000-0000-000000000000}"/>
          </ac:grpSpMkLst>
        </pc:grpChg>
        <pc:picChg chg="add mod">
          <ac:chgData name="chi nguyễn" userId="837529f676f486e5" providerId="LiveId" clId="{66B373E7-72C6-46B0-8DC6-CA99D75AD153}" dt="2025-12-30T08:40:33.321" v="1162" actId="14100"/>
          <ac:picMkLst>
            <pc:docMk/>
            <pc:sldMk cId="0" sldId="258"/>
            <ac:picMk id="2" creationId="{AE88F63C-B516-2BD6-1BB3-B51B3E755936}"/>
          </ac:picMkLst>
        </pc:picChg>
        <pc:picChg chg="add del mod">
          <ac:chgData name="chi nguyễn" userId="837529f676f486e5" providerId="LiveId" clId="{66B373E7-72C6-46B0-8DC6-CA99D75AD153}" dt="2025-12-30T07:51:09.772" v="1042" actId="478"/>
          <ac:picMkLst>
            <pc:docMk/>
            <pc:sldMk cId="0" sldId="258"/>
            <ac:picMk id="11" creationId="{E9818B43-D2B3-725A-3BC4-5142AB1B6903}"/>
          </ac:picMkLst>
        </pc:picChg>
      </pc:sldChg>
      <pc:sldChg chg="delSp del mod">
        <pc:chgData name="chi nguyễn" userId="837529f676f486e5" providerId="LiveId" clId="{66B373E7-72C6-46B0-8DC6-CA99D75AD153}" dt="2025-12-30T07:31:20.655" v="443" actId="47"/>
        <pc:sldMkLst>
          <pc:docMk/>
          <pc:sldMk cId="0" sldId="259"/>
        </pc:sldMkLst>
        <pc:spChg chg="del">
          <ac:chgData name="chi nguyễn" userId="837529f676f486e5" providerId="LiveId" clId="{66B373E7-72C6-46B0-8DC6-CA99D75AD153}" dt="2025-12-30T07:31:11.756" v="441" actId="478"/>
          <ac:spMkLst>
            <pc:docMk/>
            <pc:sldMk cId="0" sldId="259"/>
            <ac:spMk id="7" creationId="{00000000-0000-0000-0000-000000000000}"/>
          </ac:spMkLst>
        </pc:spChg>
        <pc:grpChg chg="del">
          <ac:chgData name="chi nguyễn" userId="837529f676f486e5" providerId="LiveId" clId="{66B373E7-72C6-46B0-8DC6-CA99D75AD153}" dt="2025-12-30T07:31:13.822" v="442" actId="478"/>
          <ac:grpSpMkLst>
            <pc:docMk/>
            <pc:sldMk cId="0" sldId="259"/>
            <ac:grpSpMk id="8" creationId="{00000000-0000-0000-0000-000000000000}"/>
          </ac:grpSpMkLst>
        </pc:grpChg>
      </pc:sldChg>
      <pc:sldChg chg="del">
        <pc:chgData name="chi nguyễn" userId="837529f676f486e5" providerId="LiveId" clId="{66B373E7-72C6-46B0-8DC6-CA99D75AD153}" dt="2025-12-30T07:31:21.938" v="444" actId="47"/>
        <pc:sldMkLst>
          <pc:docMk/>
          <pc:sldMk cId="0" sldId="260"/>
        </pc:sldMkLst>
      </pc:sldChg>
      <pc:sldChg chg="delSp modSp mod">
        <pc:chgData name="chi nguyễn" userId="837529f676f486e5" providerId="LiveId" clId="{66B373E7-72C6-46B0-8DC6-CA99D75AD153}" dt="2025-12-30T07:32:16.981" v="524" actId="20577"/>
        <pc:sldMkLst>
          <pc:docMk/>
          <pc:sldMk cId="0" sldId="261"/>
        </pc:sldMkLst>
        <pc:spChg chg="mod">
          <ac:chgData name="chi nguyễn" userId="837529f676f486e5" providerId="LiveId" clId="{66B373E7-72C6-46B0-8DC6-CA99D75AD153}" dt="2025-12-30T07:32:16.981" v="524" actId="20577"/>
          <ac:spMkLst>
            <pc:docMk/>
            <pc:sldMk cId="0" sldId="261"/>
            <ac:spMk id="7" creationId="{00000000-0000-0000-0000-000000000000}"/>
          </ac:spMkLst>
        </pc:spChg>
        <pc:spChg chg="del mod topLvl">
          <ac:chgData name="chi nguyễn" userId="837529f676f486e5" providerId="LiveId" clId="{66B373E7-72C6-46B0-8DC6-CA99D75AD153}" dt="2025-12-30T07:31:59.661" v="520" actId="478"/>
          <ac:spMkLst>
            <pc:docMk/>
            <pc:sldMk cId="0" sldId="261"/>
            <ac:spMk id="9" creationId="{00000000-0000-0000-0000-000000000000}"/>
          </ac:spMkLst>
        </pc:spChg>
        <pc:spChg chg="del topLvl">
          <ac:chgData name="chi nguyễn" userId="837529f676f486e5" providerId="LiveId" clId="{66B373E7-72C6-46B0-8DC6-CA99D75AD153}" dt="2025-12-30T07:31:56.343" v="518" actId="478"/>
          <ac:spMkLst>
            <pc:docMk/>
            <pc:sldMk cId="0" sldId="261"/>
            <ac:spMk id="10" creationId="{00000000-0000-0000-0000-000000000000}"/>
          </ac:spMkLst>
        </pc:spChg>
        <pc:grpChg chg="del">
          <ac:chgData name="chi nguyễn" userId="837529f676f486e5" providerId="LiveId" clId="{66B373E7-72C6-46B0-8DC6-CA99D75AD153}" dt="2025-12-30T07:31:56.343" v="518" actId="478"/>
          <ac:grpSpMkLst>
            <pc:docMk/>
            <pc:sldMk cId="0" sldId="261"/>
            <ac:grpSpMk id="8" creationId="{00000000-0000-0000-0000-000000000000}"/>
          </ac:grpSpMkLst>
        </pc:grpChg>
      </pc:sldChg>
      <pc:sldChg chg="addSp delSp modSp mod">
        <pc:chgData name="chi nguyễn" userId="837529f676f486e5" providerId="LiveId" clId="{66B373E7-72C6-46B0-8DC6-CA99D75AD153}" dt="2025-12-30T07:32:44.478" v="579" actId="20577"/>
        <pc:sldMkLst>
          <pc:docMk/>
          <pc:sldMk cId="0" sldId="262"/>
        </pc:sldMkLst>
        <pc:spChg chg="del">
          <ac:chgData name="chi nguyễn" userId="837529f676f486e5" providerId="LiveId" clId="{66B373E7-72C6-46B0-8DC6-CA99D75AD153}" dt="2025-12-30T07:32:23.675" v="525" actId="478"/>
          <ac:spMkLst>
            <pc:docMk/>
            <pc:sldMk cId="0" sldId="262"/>
            <ac:spMk id="7" creationId="{00000000-0000-0000-0000-000000000000}"/>
          </ac:spMkLst>
        </pc:spChg>
        <pc:spChg chg="del topLvl">
          <ac:chgData name="chi nguyễn" userId="837529f676f486e5" providerId="LiveId" clId="{66B373E7-72C6-46B0-8DC6-CA99D75AD153}" dt="2025-12-30T07:32:28.181" v="528" actId="478"/>
          <ac:spMkLst>
            <pc:docMk/>
            <pc:sldMk cId="0" sldId="262"/>
            <ac:spMk id="9" creationId="{00000000-0000-0000-0000-000000000000}"/>
          </ac:spMkLst>
        </pc:spChg>
        <pc:spChg chg="del mod topLvl">
          <ac:chgData name="chi nguyễn" userId="837529f676f486e5" providerId="LiveId" clId="{66B373E7-72C6-46B0-8DC6-CA99D75AD153}" dt="2025-12-30T07:32:26.047" v="527" actId="478"/>
          <ac:spMkLst>
            <pc:docMk/>
            <pc:sldMk cId="0" sldId="262"/>
            <ac:spMk id="10" creationId="{00000000-0000-0000-0000-000000000000}"/>
          </ac:spMkLst>
        </pc:spChg>
        <pc:spChg chg="add mod">
          <ac:chgData name="chi nguyễn" userId="837529f676f486e5" providerId="LiveId" clId="{66B373E7-72C6-46B0-8DC6-CA99D75AD153}" dt="2025-12-30T07:32:44.478" v="579" actId="20577"/>
          <ac:spMkLst>
            <pc:docMk/>
            <pc:sldMk cId="0" sldId="262"/>
            <ac:spMk id="11" creationId="{60AE4D13-8B96-4214-368B-851C86492210}"/>
          </ac:spMkLst>
        </pc:spChg>
        <pc:grpChg chg="del">
          <ac:chgData name="chi nguyễn" userId="837529f676f486e5" providerId="LiveId" clId="{66B373E7-72C6-46B0-8DC6-CA99D75AD153}" dt="2025-12-30T07:32:26.047" v="527" actId="478"/>
          <ac:grpSpMkLst>
            <pc:docMk/>
            <pc:sldMk cId="0" sldId="262"/>
            <ac:grpSpMk id="8" creationId="{00000000-0000-0000-0000-000000000000}"/>
          </ac:grpSpMkLst>
        </pc:grpChg>
      </pc:sldChg>
      <pc:sldChg chg="addSp delSp modSp mod">
        <pc:chgData name="chi nguyễn" userId="837529f676f486e5" providerId="LiveId" clId="{66B373E7-72C6-46B0-8DC6-CA99D75AD153}" dt="2025-12-30T08:00:29.135" v="1046" actId="14100"/>
        <pc:sldMkLst>
          <pc:docMk/>
          <pc:sldMk cId="0" sldId="263"/>
        </pc:sldMkLst>
        <pc:spChg chg="mod">
          <ac:chgData name="chi nguyễn" userId="837529f676f486e5" providerId="LiveId" clId="{66B373E7-72C6-46B0-8DC6-CA99D75AD153}" dt="2025-12-30T08:00:29.135" v="1046" actId="14100"/>
          <ac:spMkLst>
            <pc:docMk/>
            <pc:sldMk cId="0" sldId="263"/>
            <ac:spMk id="7" creationId="{00000000-0000-0000-0000-000000000000}"/>
          </ac:spMkLst>
        </pc:spChg>
        <pc:grpChg chg="del">
          <ac:chgData name="chi nguyễn" userId="837529f676f486e5" providerId="LiveId" clId="{66B373E7-72C6-46B0-8DC6-CA99D75AD153}" dt="2025-12-30T07:33:34.298" v="619" actId="478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chi nguyễn" userId="837529f676f486e5" providerId="LiveId" clId="{66B373E7-72C6-46B0-8DC6-CA99D75AD153}" dt="2025-12-30T07:33:18.558" v="615" actId="478"/>
          <ac:grpSpMkLst>
            <pc:docMk/>
            <pc:sldMk cId="0" sldId="263"/>
            <ac:grpSpMk id="5" creationId="{00000000-0000-0000-0000-000000000000}"/>
          </ac:grpSpMkLst>
        </pc:grpChg>
        <pc:grpChg chg="del">
          <ac:chgData name="chi nguyễn" userId="837529f676f486e5" providerId="LiveId" clId="{66B373E7-72C6-46B0-8DC6-CA99D75AD153}" dt="2025-12-30T07:33:05.631" v="612" actId="478"/>
          <ac:grpSpMkLst>
            <pc:docMk/>
            <pc:sldMk cId="0" sldId="263"/>
            <ac:grpSpMk id="8" creationId="{00000000-0000-0000-0000-000000000000}"/>
          </ac:grpSpMkLst>
        </pc:grpChg>
        <pc:picChg chg="add del mod">
          <ac:chgData name="chi nguyễn" userId="837529f676f486e5" providerId="LiveId" clId="{66B373E7-72C6-46B0-8DC6-CA99D75AD153}" dt="2025-12-30T07:33:39.939" v="621" actId="478"/>
          <ac:picMkLst>
            <pc:docMk/>
            <pc:sldMk cId="0" sldId="263"/>
            <ac:picMk id="12" creationId="{6A338D36-1E8F-3711-7B0F-C5B75BB58C7D}"/>
          </ac:picMkLst>
        </pc:picChg>
      </pc:sldChg>
      <pc:sldChg chg="addSp modSp new mod setBg modAnim">
        <pc:chgData name="chi nguyễn" userId="837529f676f486e5" providerId="LiveId" clId="{66B373E7-72C6-46B0-8DC6-CA99D75AD153}" dt="2025-12-30T07:36:24.280" v="751"/>
        <pc:sldMkLst>
          <pc:docMk/>
          <pc:sldMk cId="2394586184" sldId="264"/>
        </pc:sldMkLst>
        <pc:spChg chg="add mod">
          <ac:chgData name="chi nguyễn" userId="837529f676f486e5" providerId="LiveId" clId="{66B373E7-72C6-46B0-8DC6-CA99D75AD153}" dt="2025-12-30T07:35:49.136" v="745" actId="14100"/>
          <ac:spMkLst>
            <pc:docMk/>
            <pc:sldMk cId="2394586184" sldId="264"/>
            <ac:spMk id="4" creationId="{77B80D1B-49D9-2DF1-28CA-414BEA7D92A6}"/>
          </ac:spMkLst>
        </pc:spChg>
        <pc:picChg chg="add mod">
          <ac:chgData name="chi nguyễn" userId="837529f676f486e5" providerId="LiveId" clId="{66B373E7-72C6-46B0-8DC6-CA99D75AD153}" dt="2025-12-30T07:36:18.144" v="749" actId="1076"/>
          <ac:picMkLst>
            <pc:docMk/>
            <pc:sldMk cId="2394586184" sldId="264"/>
            <ac:picMk id="3" creationId="{5C487730-3F15-189C-4804-96EC385D0F61}"/>
          </ac:picMkLst>
        </pc:picChg>
      </pc:sldChg>
      <pc:sldChg chg="addSp modSp new del mod">
        <pc:chgData name="chi nguyễn" userId="837529f676f486e5" providerId="LiveId" clId="{66B373E7-72C6-46B0-8DC6-CA99D75AD153}" dt="2025-12-30T07:36:12.448" v="748" actId="47"/>
        <pc:sldMkLst>
          <pc:docMk/>
          <pc:sldMk cId="3859034817" sldId="265"/>
        </pc:sldMkLst>
        <pc:picChg chg="add mod">
          <ac:chgData name="chi nguyễn" userId="837529f676f486e5" providerId="LiveId" clId="{66B373E7-72C6-46B0-8DC6-CA99D75AD153}" dt="2025-12-30T07:34:32.018" v="670" actId="14100"/>
          <ac:picMkLst>
            <pc:docMk/>
            <pc:sldMk cId="3859034817" sldId="265"/>
            <ac:picMk id="3" creationId="{3E6591C6-8D32-1402-0D01-97E8774E2BBB}"/>
          </ac:picMkLst>
        </pc:picChg>
      </pc:sldChg>
      <pc:sldChg chg="addSp modSp new mod setBg modAnim">
        <pc:chgData name="chi nguyễn" userId="837529f676f486e5" providerId="LiveId" clId="{66B373E7-72C6-46B0-8DC6-CA99D75AD153}" dt="2025-12-30T07:37:24.786" v="797"/>
        <pc:sldMkLst>
          <pc:docMk/>
          <pc:sldMk cId="2718095806" sldId="266"/>
        </pc:sldMkLst>
        <pc:spChg chg="add mod">
          <ac:chgData name="chi nguyễn" userId="837529f676f486e5" providerId="LiveId" clId="{66B373E7-72C6-46B0-8DC6-CA99D75AD153}" dt="2025-12-30T07:37:15.556" v="795" actId="255"/>
          <ac:spMkLst>
            <pc:docMk/>
            <pc:sldMk cId="2718095806" sldId="266"/>
            <ac:spMk id="4" creationId="{6D1C66FB-1B0E-5BB5-3061-04D930DA0164}"/>
          </ac:spMkLst>
        </pc:spChg>
        <pc:picChg chg="add mod">
          <ac:chgData name="chi nguyễn" userId="837529f676f486e5" providerId="LiveId" clId="{66B373E7-72C6-46B0-8DC6-CA99D75AD153}" dt="2025-12-30T07:36:53.950" v="758" actId="1076"/>
          <ac:picMkLst>
            <pc:docMk/>
            <pc:sldMk cId="2718095806" sldId="266"/>
            <ac:picMk id="3" creationId="{ABF2FE21-A7D9-01E8-074D-656A45C5F9F0}"/>
          </ac:picMkLst>
        </pc:picChg>
      </pc:sldChg>
      <pc:sldChg chg="addSp modSp new mod setBg modAnim">
        <pc:chgData name="chi nguyễn" userId="837529f676f486e5" providerId="LiveId" clId="{66B373E7-72C6-46B0-8DC6-CA99D75AD153}" dt="2025-12-30T07:46:29.351" v="852"/>
        <pc:sldMkLst>
          <pc:docMk/>
          <pc:sldMk cId="558191247" sldId="267"/>
        </pc:sldMkLst>
        <pc:spChg chg="add mod">
          <ac:chgData name="chi nguyễn" userId="837529f676f486e5" providerId="LiveId" clId="{66B373E7-72C6-46B0-8DC6-CA99D75AD153}" dt="2025-12-30T07:46:19.989" v="851" actId="255"/>
          <ac:spMkLst>
            <pc:docMk/>
            <pc:sldMk cId="558191247" sldId="267"/>
            <ac:spMk id="4" creationId="{3DB66654-395D-EEAD-D7FA-8DDCEFB47544}"/>
          </ac:spMkLst>
        </pc:spChg>
        <pc:picChg chg="add mod">
          <ac:chgData name="chi nguyễn" userId="837529f676f486e5" providerId="LiveId" clId="{66B373E7-72C6-46B0-8DC6-CA99D75AD153}" dt="2025-12-30T07:45:11.451" v="802" actId="14100"/>
          <ac:picMkLst>
            <pc:docMk/>
            <pc:sldMk cId="558191247" sldId="267"/>
            <ac:picMk id="3" creationId="{31C08D79-EF70-A70A-EA05-7A5430B7E7A6}"/>
          </ac:picMkLst>
        </pc:picChg>
      </pc:sldChg>
      <pc:sldChg chg="addSp modSp new mod setBg modAnim">
        <pc:chgData name="chi nguyễn" userId="837529f676f486e5" providerId="LiveId" clId="{66B373E7-72C6-46B0-8DC6-CA99D75AD153}" dt="2025-12-30T07:50:39.777" v="1039"/>
        <pc:sldMkLst>
          <pc:docMk/>
          <pc:sldMk cId="1518007278" sldId="268"/>
        </pc:sldMkLst>
        <pc:spChg chg="add mod">
          <ac:chgData name="chi nguyễn" userId="837529f676f486e5" providerId="LiveId" clId="{66B373E7-72C6-46B0-8DC6-CA99D75AD153}" dt="2025-12-30T07:50:33.618" v="1038" actId="14100"/>
          <ac:spMkLst>
            <pc:docMk/>
            <pc:sldMk cId="1518007278" sldId="268"/>
            <ac:spMk id="4" creationId="{6A302BC0-9395-FCB3-47AC-75BC269AE9F4}"/>
          </ac:spMkLst>
        </pc:spChg>
        <pc:picChg chg="add mod">
          <ac:chgData name="chi nguyễn" userId="837529f676f486e5" providerId="LiveId" clId="{66B373E7-72C6-46B0-8DC6-CA99D75AD153}" dt="2025-12-30T07:49:17.918" v="941" actId="14100"/>
          <ac:picMkLst>
            <pc:docMk/>
            <pc:sldMk cId="1518007278" sldId="268"/>
            <ac:picMk id="3" creationId="{C5C87246-44C9-C51F-3815-4F4903C94C00}"/>
          </ac:picMkLst>
        </pc:picChg>
      </pc:sldChg>
      <pc:sldChg chg="addSp modSp new mod setBg modAnim">
        <pc:chgData name="chi nguyễn" userId="837529f676f486e5" providerId="LiveId" clId="{66B373E7-72C6-46B0-8DC6-CA99D75AD153}" dt="2025-12-30T07:49:08.596" v="939"/>
        <pc:sldMkLst>
          <pc:docMk/>
          <pc:sldMk cId="1947966047" sldId="269"/>
        </pc:sldMkLst>
        <pc:spChg chg="add mod">
          <ac:chgData name="chi nguyễn" userId="837529f676f486e5" providerId="LiveId" clId="{66B373E7-72C6-46B0-8DC6-CA99D75AD153}" dt="2025-12-30T07:48:52.854" v="934" actId="255"/>
          <ac:spMkLst>
            <pc:docMk/>
            <pc:sldMk cId="1947966047" sldId="269"/>
            <ac:spMk id="4" creationId="{41DE0A59-B861-D484-2FDA-AC11BAE9B627}"/>
          </ac:spMkLst>
        </pc:spChg>
        <pc:picChg chg="add mod">
          <ac:chgData name="chi nguyễn" userId="837529f676f486e5" providerId="LiveId" clId="{66B373E7-72C6-46B0-8DC6-CA99D75AD153}" dt="2025-12-30T07:47:57.884" v="860" actId="14100"/>
          <ac:picMkLst>
            <pc:docMk/>
            <pc:sldMk cId="1947966047" sldId="269"/>
            <ac:picMk id="3" creationId="{6BE7222A-FBB8-8F50-E9B5-AB19801A3C0B}"/>
          </ac:picMkLst>
        </pc:picChg>
      </pc:sldChg>
      <pc:sldChg chg="addSp modSp new mod setBg">
        <pc:chgData name="chi nguyễn" userId="837529f676f486e5" providerId="LiveId" clId="{66B373E7-72C6-46B0-8DC6-CA99D75AD153}" dt="2025-12-30T08:03:12.178" v="1097" actId="1076"/>
        <pc:sldMkLst>
          <pc:docMk/>
          <pc:sldMk cId="3130670452" sldId="270"/>
        </pc:sldMkLst>
        <pc:spChg chg="add mod">
          <ac:chgData name="chi nguyễn" userId="837529f676f486e5" providerId="LiveId" clId="{66B373E7-72C6-46B0-8DC6-CA99D75AD153}" dt="2025-12-30T08:03:12.178" v="1097" actId="1076"/>
          <ac:spMkLst>
            <pc:docMk/>
            <pc:sldMk cId="3130670452" sldId="270"/>
            <ac:spMk id="2" creationId="{B2D5A116-AC97-10AD-2421-A8BB92B772B9}"/>
          </ac:spMkLst>
        </pc:spChg>
      </pc:sldChg>
      <pc:sldChg chg="addSp delSp modSp new mod delAnim modAnim">
        <pc:chgData name="chi nguyễn" userId="837529f676f486e5" providerId="LiveId" clId="{66B373E7-72C6-46B0-8DC6-CA99D75AD153}" dt="2025-12-30T08:13:47.013" v="1109"/>
        <pc:sldMkLst>
          <pc:docMk/>
          <pc:sldMk cId="3131884385" sldId="271"/>
        </pc:sldMkLst>
        <pc:picChg chg="add del mod">
          <ac:chgData name="chi nguyễn" userId="837529f676f486e5" providerId="LiveId" clId="{66B373E7-72C6-46B0-8DC6-CA99D75AD153}" dt="2025-12-30T08:04:41.531" v="1105" actId="478"/>
          <ac:picMkLst>
            <pc:docMk/>
            <pc:sldMk cId="3131884385" sldId="271"/>
            <ac:picMk id="2" creationId="{F57C8416-4ACC-5D36-6D25-073F624256BD}"/>
          </ac:picMkLst>
        </pc:picChg>
        <pc:picChg chg="add mod">
          <ac:chgData name="chi nguyễn" userId="837529f676f486e5" providerId="LiveId" clId="{66B373E7-72C6-46B0-8DC6-CA99D75AD153}" dt="2025-12-30T08:13:40.448" v="1108" actId="14100"/>
          <ac:picMkLst>
            <pc:docMk/>
            <pc:sldMk cId="3131884385" sldId="271"/>
            <ac:picMk id="3" creationId="{B4D89A2B-90F4-93E1-FE96-E1D26B19060B}"/>
          </ac:picMkLst>
        </pc:picChg>
      </pc:sldChg>
      <pc:sldChg chg="addSp modSp new mod setBg modAnim">
        <pc:chgData name="chi nguyễn" userId="837529f676f486e5" providerId="LiveId" clId="{66B373E7-72C6-46B0-8DC6-CA99D75AD153}" dt="2025-12-30T08:15:15.897" v="1158"/>
        <pc:sldMkLst>
          <pc:docMk/>
          <pc:sldMk cId="2450000143" sldId="272"/>
        </pc:sldMkLst>
        <pc:spChg chg="add mod">
          <ac:chgData name="chi nguyễn" userId="837529f676f486e5" providerId="LiveId" clId="{66B373E7-72C6-46B0-8DC6-CA99D75AD153}" dt="2025-12-30T08:14:58.151" v="1155" actId="255"/>
          <ac:spMkLst>
            <pc:docMk/>
            <pc:sldMk cId="2450000143" sldId="272"/>
            <ac:spMk id="2" creationId="{D1ADB343-3689-7CFD-59EA-186B578A1E7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440400" cy="10287000"/>
            <a:chOff x="0" y="0"/>
            <a:chExt cx="1185479" cy="590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85479" cy="590384"/>
            </a:xfrm>
            <a:custGeom>
              <a:avLst/>
              <a:gdLst/>
              <a:ahLst/>
              <a:cxnLst/>
              <a:rect l="l" t="t" r="r" b="b"/>
              <a:pathLst>
                <a:path w="1185479" h="590384">
                  <a:moveTo>
                    <a:pt x="0" y="0"/>
                  </a:moveTo>
                  <a:lnTo>
                    <a:pt x="1185479" y="0"/>
                  </a:lnTo>
                  <a:lnTo>
                    <a:pt x="1185479" y="590384"/>
                  </a:lnTo>
                  <a:lnTo>
                    <a:pt x="0" y="590384"/>
                  </a:lnTo>
                  <a:close/>
                </a:path>
              </a:pathLst>
            </a:custGeom>
            <a:blipFill>
              <a:blip r:embed="rId2"/>
              <a:stretch>
                <a:fillRect l="-177" r="-177"/>
              </a:stretch>
            </a:blip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A37F21-A493-1388-B0CB-685540799C83}"/>
              </a:ext>
            </a:extLst>
          </p:cNvPr>
          <p:cNvSpPr txBox="1"/>
          <p:nvPr/>
        </p:nvSpPr>
        <p:spPr>
          <a:xfrm>
            <a:off x="4800600" y="1257300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Thơ “Ong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3 -4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Đào Thị Phương Ly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87246-44C9-C51F-3815-4F4903C94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302BC0-9395-FCB3-47AC-75BC269AE9F4}"/>
              </a:ext>
            </a:extLst>
          </p:cNvPr>
          <p:cNvSpPr txBox="1"/>
          <p:nvPr/>
        </p:nvSpPr>
        <p:spPr>
          <a:xfrm>
            <a:off x="13411200" y="2247900"/>
            <a:ext cx="419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0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D5A116-AC97-10AD-2421-A8BB92B772B9}"/>
              </a:ext>
            </a:extLst>
          </p:cNvPr>
          <p:cNvSpPr/>
          <p:nvPr/>
        </p:nvSpPr>
        <p:spPr>
          <a:xfrm>
            <a:off x="4038600" y="3619500"/>
            <a:ext cx="6662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Đàm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thoại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</a:t>
            </a:r>
            <a:r>
              <a:rPr lang="en-GB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Trích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dẫn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0670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380651534756">
            <a:hlinkClick r:id="" action="ppaction://media"/>
            <a:extLst>
              <a:ext uri="{FF2B5EF4-FFF2-40B4-BE49-F238E27FC236}">
                <a16:creationId xmlns:a16="http://schemas.microsoft.com/office/drawing/2014/main" id="{B4D89A2B-90F4-93E1-FE96-E1D26B1906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64" y="0"/>
            <a:ext cx="18420735" cy="105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ADB343-3689-7CFD-59EA-186B578A1E73}"/>
              </a:ext>
            </a:extLst>
          </p:cNvPr>
          <p:cNvSpPr/>
          <p:nvPr/>
        </p:nvSpPr>
        <p:spPr>
          <a:xfrm>
            <a:off x="5411440" y="2857500"/>
            <a:ext cx="74651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Xin </a:t>
            </a:r>
            <a:r>
              <a:rPr lang="en-GB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chào</a:t>
            </a:r>
            <a:r>
              <a:rPr lang="en-GB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và</a:t>
            </a:r>
            <a:r>
              <a:rPr lang="en-GB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hẹn</a:t>
            </a:r>
            <a:r>
              <a:rPr lang="en-GB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gặp</a:t>
            </a:r>
            <a:r>
              <a:rPr lang="en-GB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lại</a:t>
            </a:r>
            <a:endParaRPr lang="en-GB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000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830) Chị Ong Nâu và Em bé- Bài hát Chị Ong Nâu Nâu- Bài hát thiếu nhi hay. - YouTub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E88F63C-B516-2BD6-1BB3-B51B3E7559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206" y="6145"/>
            <a:ext cx="18305206" cy="1028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76F5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l="-125" r="-12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66750" y="819150"/>
            <a:ext cx="6886575" cy="97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36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Đàm</a:t>
            </a:r>
            <a:r>
              <a:rPr lang="en-US" sz="36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36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thoại</a:t>
            </a:r>
            <a:r>
              <a:rPr lang="en-US" sz="36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–</a:t>
            </a:r>
            <a:r>
              <a:rPr lang="en-US" sz="36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dẫn</a:t>
            </a:r>
            <a:r>
              <a:rPr lang="en-US" sz="36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36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dắt</a:t>
            </a:r>
            <a:r>
              <a:rPr lang="en-US" sz="36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36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vào</a:t>
            </a:r>
            <a:r>
              <a:rPr lang="en-US" sz="36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36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bài</a:t>
            </a:r>
            <a:r>
              <a:rPr lang="en-US" sz="36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8125" y="0"/>
            <a:ext cx="10429875" cy="10287000"/>
            <a:chOff x="0" y="0"/>
            <a:chExt cx="27469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6963" cy="2709333"/>
            </a:xfrm>
            <a:custGeom>
              <a:avLst/>
              <a:gdLst/>
              <a:ahLst/>
              <a:cxnLst/>
              <a:rect l="l" t="t" r="r" b="b"/>
              <a:pathLst>
                <a:path w="2746963" h="2709333">
                  <a:moveTo>
                    <a:pt x="0" y="0"/>
                  </a:moveTo>
                  <a:lnTo>
                    <a:pt x="2746963" y="0"/>
                  </a:lnTo>
                  <a:lnTo>
                    <a:pt x="27469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76F5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696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1079" y="666750"/>
            <a:ext cx="9090171" cy="8953500"/>
            <a:chOff x="0" y="0"/>
            <a:chExt cx="1082836" cy="10665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836" cy="1066556"/>
            </a:xfrm>
            <a:custGeom>
              <a:avLst/>
              <a:gdLst/>
              <a:ahLst/>
              <a:cxnLst/>
              <a:rect l="l" t="t" r="r" b="b"/>
              <a:pathLst>
                <a:path w="1082836" h="1066556">
                  <a:moveTo>
                    <a:pt x="0" y="0"/>
                  </a:moveTo>
                  <a:lnTo>
                    <a:pt x="1082836" y="0"/>
                  </a:lnTo>
                  <a:lnTo>
                    <a:pt x="1082836" y="1066556"/>
                  </a:lnTo>
                  <a:lnTo>
                    <a:pt x="0" y="1066556"/>
                  </a:lnTo>
                  <a:close/>
                </a:path>
              </a:pathLst>
            </a:custGeom>
            <a:blipFill>
              <a:blip r:embed="rId2"/>
              <a:stretch>
                <a:fillRect l="-125" r="-125"/>
              </a:stretch>
            </a:blipFill>
          </p:spPr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0AE4D13-8B96-4214-368B-851C86492210}"/>
              </a:ext>
            </a:extLst>
          </p:cNvPr>
          <p:cNvSpPr/>
          <p:nvPr/>
        </p:nvSpPr>
        <p:spPr>
          <a:xfrm>
            <a:off x="750812" y="3314700"/>
            <a:ext cx="5083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Cô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thơ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lần</a:t>
            </a:r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1:</a:t>
            </a:r>
            <a:endParaRPr lang="en-GB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2743200" y="2476500"/>
            <a:ext cx="10744200" cy="1009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48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Cô</a:t>
            </a:r>
            <a:r>
              <a:rPr lang="en-US" sz="48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48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đọc</a:t>
            </a:r>
            <a:r>
              <a:rPr lang="en-US" sz="48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48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thơ</a:t>
            </a:r>
            <a:r>
              <a:rPr lang="en-US" sz="48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48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lần</a:t>
            </a:r>
            <a:r>
              <a:rPr lang="en-US" sz="48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2 </a:t>
            </a:r>
            <a:r>
              <a:rPr lang="en-US" sz="48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cùng</a:t>
            </a:r>
            <a:r>
              <a:rPr lang="en-US" sz="48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48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tranh</a:t>
            </a:r>
            <a:r>
              <a:rPr lang="en-US" sz="48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48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minh</a:t>
            </a:r>
            <a:r>
              <a:rPr lang="en-US" sz="48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 </a:t>
            </a:r>
            <a:r>
              <a:rPr lang="en-US" sz="4800" b="1" dirty="0" err="1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họa</a:t>
            </a:r>
            <a:r>
              <a:rPr lang="en-US" sz="4800" b="1" dirty="0">
                <a:solidFill>
                  <a:srgbClr val="B9472E"/>
                </a:solidFill>
                <a:latin typeface="Times New Roman" panose="02020603050405020304" pitchFamily="18" charset="0"/>
                <a:ea typeface="Lovelace Text"/>
                <a:cs typeface="Times New Roman" panose="02020603050405020304" pitchFamily="18" charset="0"/>
                <a:sym typeface="Lovelace Text"/>
              </a:rPr>
              <a:t>: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utterfly on a flower&#10;&#10;AI-generated content may be incorrect.">
            <a:extLst>
              <a:ext uri="{FF2B5EF4-FFF2-40B4-BE49-F238E27FC236}">
                <a16:creationId xmlns:a16="http://schemas.microsoft.com/office/drawing/2014/main" id="{5C487730-3F15-189C-4804-96EC385D0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04" y="0"/>
            <a:ext cx="11963399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B80D1B-49D9-2DF1-28CA-414BEA7D92A6}"/>
              </a:ext>
            </a:extLst>
          </p:cNvPr>
          <p:cNvSpPr txBox="1"/>
          <p:nvPr/>
        </p:nvSpPr>
        <p:spPr>
          <a:xfrm>
            <a:off x="762000" y="25527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8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bee flying over flowers&#10;&#10;AI-generated content may be incorrect.">
            <a:extLst>
              <a:ext uri="{FF2B5EF4-FFF2-40B4-BE49-F238E27FC236}">
                <a16:creationId xmlns:a16="http://schemas.microsoft.com/office/drawing/2014/main" id="{ABF2FE21-A7D9-01E8-074D-656A45C5F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7"/>
            <a:ext cx="12192000" cy="10271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C66FB-1B0E-5BB5-3061-04D930DA0164}"/>
              </a:ext>
            </a:extLst>
          </p:cNvPr>
          <p:cNvSpPr txBox="1"/>
          <p:nvPr/>
        </p:nvSpPr>
        <p:spPr>
          <a:xfrm>
            <a:off x="13487400" y="28575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08D79-EF70-A70A-EA05-7A5430B7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12192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66654-395D-EEAD-D7FA-8DDCEFB47544}"/>
              </a:ext>
            </a:extLst>
          </p:cNvPr>
          <p:cNvSpPr txBox="1"/>
          <p:nvPr/>
        </p:nvSpPr>
        <p:spPr>
          <a:xfrm>
            <a:off x="914400" y="24765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7222A-FBB8-8F50-E9B5-AB19801A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DE0A59-B861-D484-2FDA-AC11BAE9B627}"/>
              </a:ext>
            </a:extLst>
          </p:cNvPr>
          <p:cNvSpPr txBox="1"/>
          <p:nvPr/>
        </p:nvSpPr>
        <p:spPr>
          <a:xfrm>
            <a:off x="12496800" y="21717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6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125</Words>
  <Application>Microsoft Office PowerPoint</Application>
  <PresentationFormat>Custom</PresentationFormat>
  <Paragraphs>24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- Thơ ‘Ong và Bướm’</dc:title>
  <dc:description>Bài thuyết trình - Thơ ‘Ong và Bướm’</dc:description>
  <cp:lastModifiedBy>chi nguyễn</cp:lastModifiedBy>
  <cp:revision>1</cp:revision>
  <dcterms:created xsi:type="dcterms:W3CDTF">2006-08-16T00:00:00Z</dcterms:created>
  <dcterms:modified xsi:type="dcterms:W3CDTF">2025-12-30T08:40:48Z</dcterms:modified>
  <dc:identifier>DAG899arIxw</dc:identifier>
</cp:coreProperties>
</file>