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86" r:id="rId3"/>
    <p:sldId id="287" r:id="rId4"/>
    <p:sldId id="289" r:id="rId5"/>
    <p:sldId id="284" r:id="rId6"/>
    <p:sldId id="288" r:id="rId7"/>
    <p:sldId id="290" r:id="rId8"/>
    <p:sldId id="291" r:id="rId9"/>
    <p:sldId id="292" r:id="rId10"/>
    <p:sldId id="293" r:id="rId11"/>
    <p:sldId id="294" r:id="rId12"/>
    <p:sldId id="297" r:id="rId13"/>
    <p:sldId id="298" r:id="rId14"/>
    <p:sldId id="295" r:id="rId15"/>
    <p:sldId id="282" r:id="rId16"/>
    <p:sldId id="29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ham thi tan" initials="ptt" lastIdx="1" clrIdx="0"/>
  <p:cmAuthor id="1" name="admin" initials="a" lastIdx="2" clrIdx="1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87" d="100"/>
          <a:sy n="87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6417A-E4B8-4848-A2BD-57A85FC63CD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B7A8-2E3A-4B2E-9FE4-269762ACB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6417A-E4B8-4848-A2BD-57A85FC63CD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B7A8-2E3A-4B2E-9FE4-269762ACB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6417A-E4B8-4848-A2BD-57A85FC63CD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B7A8-2E3A-4B2E-9FE4-269762ACB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6417A-E4B8-4848-A2BD-57A85FC63CD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B7A8-2E3A-4B2E-9FE4-269762ACB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6417A-E4B8-4848-A2BD-57A85FC63CD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B7A8-2E3A-4B2E-9FE4-269762ACB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6417A-E4B8-4848-A2BD-57A85FC63CD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B7A8-2E3A-4B2E-9FE4-269762ACB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6417A-E4B8-4848-A2BD-57A85FC63CD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B7A8-2E3A-4B2E-9FE4-269762ACB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6417A-E4B8-4848-A2BD-57A85FC63CD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B7A8-2E3A-4B2E-9FE4-269762ACB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6417A-E4B8-4848-A2BD-57A85FC63CD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B7A8-2E3A-4B2E-9FE4-269762ACB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6417A-E4B8-4848-A2BD-57A85FC63CD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B7A8-2E3A-4B2E-9FE4-269762ACB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6417A-E4B8-4848-A2BD-57A85FC63CD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9B7A8-2E3A-4B2E-9FE4-269762ACB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6417A-E4B8-4848-A2BD-57A85FC63CD9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9B7A8-2E3A-4B2E-9FE4-269762ACB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8790B0B-D012-2B7A-952D-28D5290B6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ay day leo H8ep">
            <a:hlinkClick r:id="" action="ppaction://media"/>
            <a:extLst>
              <a:ext uri="{FF2B5EF4-FFF2-40B4-BE49-F238E27FC236}">
                <a16:creationId xmlns:a16="http://schemas.microsoft.com/office/drawing/2014/main" id="{EF24EDE7-7BCB-9F96-8931-AE178C2DC8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121" y="16821"/>
            <a:ext cx="9163121" cy="6841179"/>
          </a:xfrm>
        </p:spPr>
      </p:pic>
    </p:spTree>
    <p:extLst>
      <p:ext uri="{BB962C8B-B14F-4D97-AF65-F5344CB8AC3E}">
        <p14:creationId xmlns:p14="http://schemas.microsoft.com/office/powerpoint/2010/main" val="310952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91C76-A786-6A97-0346-CC6FDF0F3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348F20-339B-2E4E-EDE1-215A6FA05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 descr="Ảnh có chứa bầu trời, mây, hoa&#10;&#10;Nội dung do AI tạo ra có thể không chính xác.">
            <a:extLst>
              <a:ext uri="{FF2B5EF4-FFF2-40B4-BE49-F238E27FC236}">
                <a16:creationId xmlns:a16="http://schemas.microsoft.com/office/drawing/2014/main" id="{B17942CA-604E-9205-90F5-3B5386D85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6F2B702A-6AC1-919B-DE24-1EAC55B3F251}"/>
              </a:ext>
            </a:extLst>
          </p:cNvPr>
          <p:cNvSpPr/>
          <p:nvPr/>
        </p:nvSpPr>
        <p:spPr>
          <a:xfrm>
            <a:off x="400850" y="2967335"/>
            <a:ext cx="8342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highlight>
                  <a:srgbClr val="00FFFF"/>
                </a:highlight>
              </a:rPr>
              <a:t>- Cây dây leo bò ra cửa sổ để làm </a:t>
            </a:r>
            <a:r>
              <a:rPr lang="vi-VN" sz="36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/>
                <a:highlight>
                  <a:srgbClr val="00FFFF"/>
                </a:highlight>
              </a:rPr>
              <a:t>gì?</a:t>
            </a:r>
          </a:p>
        </p:txBody>
      </p:sp>
    </p:spTree>
    <p:extLst>
      <p:ext uri="{BB962C8B-B14F-4D97-AF65-F5344CB8AC3E}">
        <p14:creationId xmlns:p14="http://schemas.microsoft.com/office/powerpoint/2010/main" val="2764604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829DD-CCD6-360B-2BFE-4CB3E2D86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92908F-F4A3-584F-43D8-EA5D2367A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 descr="Ảnh có chứa bầu trời, mây, hoa&#10;&#10;Nội dung do AI tạo ra có thể không chính xác.">
            <a:extLst>
              <a:ext uri="{FF2B5EF4-FFF2-40B4-BE49-F238E27FC236}">
                <a16:creationId xmlns:a16="http://schemas.microsoft.com/office/drawing/2014/main" id="{F5D6B6D7-1341-3793-5176-7A16F6CAE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10112B44-19AB-3859-A9E5-76A77B2953FC}"/>
              </a:ext>
            </a:extLst>
          </p:cNvPr>
          <p:cNvSpPr/>
          <p:nvPr/>
        </p:nvSpPr>
        <p:spPr>
          <a:xfrm>
            <a:off x="172429" y="2967335"/>
            <a:ext cx="87992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highlight>
                  <a:srgbClr val="00FFFF"/>
                </a:highlight>
              </a:rPr>
              <a:t>- Khi bò ra ngoài được thì cây thế nào</a:t>
            </a:r>
            <a:r>
              <a:rPr lang="vi-VN" sz="36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/>
                <a:highlight>
                  <a:srgbClr val="00FFFF"/>
                </a:highligh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7296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BDE7B-57D1-2DAA-F9BB-5184C94F4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4CD60BA-5D36-30B8-DEB1-D35D77A73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 descr="Ảnh có chứa bầu trời, mây, hoa&#10;&#10;Nội dung do AI tạo ra có thể không chính xác.">
            <a:extLst>
              <a:ext uri="{FF2B5EF4-FFF2-40B4-BE49-F238E27FC236}">
                <a16:creationId xmlns:a16="http://schemas.microsoft.com/office/drawing/2014/main" id="{315AC1DD-948B-2040-F026-2E4AE1D7A1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EA6ABC10-5815-960D-A304-9D93EA5356A7}"/>
              </a:ext>
            </a:extLst>
          </p:cNvPr>
          <p:cNvSpPr/>
          <p:nvPr/>
        </p:nvSpPr>
        <p:spPr>
          <a:xfrm>
            <a:off x="722271" y="2967335"/>
            <a:ext cx="76995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highlight>
                  <a:srgbClr val="00FFFF"/>
                </a:highlight>
              </a:rPr>
              <a:t>- Vì sao cây dây leo lại bò ra ngoài</a:t>
            </a:r>
          </a:p>
          <a:p>
            <a:pPr algn="ctr"/>
            <a:r>
              <a:rPr lang="vi-VN" sz="3600" b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highlight>
                  <a:srgbClr val="00FFFF"/>
                </a:highlight>
              </a:rPr>
              <a:t> cửa sổ</a:t>
            </a:r>
            <a:r>
              <a:rPr lang="vi-VN" sz="36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/>
                <a:highlight>
                  <a:srgbClr val="00FFFF"/>
                </a:highligh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5811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10E1E-A535-936F-84EA-915C3C28B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B9F006-82A9-07AE-92C7-C465CA6A4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 descr="Ảnh có chứa bầu trời, mây, hoa&#10;&#10;Nội dung do AI tạo ra có thể không chính xác.">
            <a:extLst>
              <a:ext uri="{FF2B5EF4-FFF2-40B4-BE49-F238E27FC236}">
                <a16:creationId xmlns:a16="http://schemas.microsoft.com/office/drawing/2014/main" id="{FFCDFAAF-BD9C-7674-B188-F7F12A4E0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C941C128-89E1-2BE5-BF76-941A0BD85E48}"/>
              </a:ext>
            </a:extLst>
          </p:cNvPr>
          <p:cNvSpPr/>
          <p:nvPr/>
        </p:nvSpPr>
        <p:spPr>
          <a:xfrm>
            <a:off x="133982" y="2967335"/>
            <a:ext cx="887614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/>
                <a:highlight>
                  <a:srgbClr val="00FFFF"/>
                </a:highlight>
              </a:rPr>
              <a:t>- Nhờ tắm nắng gió và gội mưa rào cây </a:t>
            </a:r>
          </a:p>
          <a:p>
            <a:pPr algn="ctr"/>
            <a:r>
              <a:rPr lang="vi-VN" sz="36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/>
                <a:highlight>
                  <a:srgbClr val="00FFFF"/>
                </a:highlight>
              </a:rPr>
              <a:t>dây leo đã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107461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602B7-FD49-0981-C0E8-AAA819CF3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565FC4-47EF-0ABE-B8AD-2B70C6D2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hỗ dành sẵn cho Nội dung 7" descr="Ảnh có chứa hoa, thực vật, Tác phẩm nghệ thuật của trẻ con, minh họa&#10;&#10;Nội dung do AI tạo ra có thể không chính xác.">
            <a:extLst>
              <a:ext uri="{FF2B5EF4-FFF2-40B4-BE49-F238E27FC236}">
                <a16:creationId xmlns:a16="http://schemas.microsoft.com/office/drawing/2014/main" id="{95F149B9-8A06-BC1E-2E47-0F4E52F81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9137901" cy="6858000"/>
          </a:xfr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5D46FCD9-83FB-E01D-7658-4388CC11DF15}"/>
              </a:ext>
            </a:extLst>
          </p:cNvPr>
          <p:cNvSpPr/>
          <p:nvPr/>
        </p:nvSpPr>
        <p:spPr>
          <a:xfrm>
            <a:off x="1617509" y="2967335"/>
            <a:ext cx="5908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 dạy trẻ đọc thơ</a:t>
            </a:r>
          </a:p>
        </p:txBody>
      </p:sp>
    </p:spTree>
    <p:extLst>
      <p:ext uri="{BB962C8B-B14F-4D97-AF65-F5344CB8AC3E}">
        <p14:creationId xmlns:p14="http://schemas.microsoft.com/office/powerpoint/2010/main" val="48806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A7FA-1419-4AAE-4B61-430BBA176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 descr="Ảnh có chứa bầu trời, mây, hoa&#10;&#10;Nội dung do AI tạo ra có thể không chính xác.">
            <a:extLst>
              <a:ext uri="{FF2B5EF4-FFF2-40B4-BE49-F238E27FC236}">
                <a16:creationId xmlns:a16="http://schemas.microsoft.com/office/drawing/2014/main" id="{E26E7D7C-3687-F6CB-5207-DE07FA292C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81" y="3881"/>
            <a:ext cx="9178781" cy="6854119"/>
          </a:xfr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1F8D2866-29D4-D925-5C69-D4732121A9FA}"/>
              </a:ext>
            </a:extLst>
          </p:cNvPr>
          <p:cNvSpPr/>
          <p:nvPr/>
        </p:nvSpPr>
        <p:spPr>
          <a:xfrm>
            <a:off x="1187624" y="1197968"/>
            <a:ext cx="64807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 chơi: Bé thi tài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E9D87A8D-183A-877E-4DD5-D5FF840A6579}"/>
              </a:ext>
            </a:extLst>
          </p:cNvPr>
          <p:cNvSpPr/>
          <p:nvPr/>
        </p:nvSpPr>
        <p:spPr>
          <a:xfrm>
            <a:off x="1830725" y="2967335"/>
            <a:ext cx="54825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vi-VN" sz="2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 chơi: Chia lớp thành 2 đội chơi nhiệm</a:t>
            </a:r>
          </a:p>
          <a:p>
            <a:pPr algn="ctr"/>
            <a:r>
              <a:rPr lang="vi-VN" sz="2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vụ vủa 2 đội thi nhau lên chọn tranh gắn</a:t>
            </a:r>
          </a:p>
          <a:p>
            <a:pPr algn="ctr"/>
            <a:r>
              <a:rPr lang="vi-VN" sz="2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đúng theo trình tự nội dung của bài thơ</a:t>
            </a: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B7FEB8BC-42B6-E0C1-95AF-D5BD5C7BE423}"/>
              </a:ext>
            </a:extLst>
          </p:cNvPr>
          <p:cNvSpPr/>
          <p:nvPr/>
        </p:nvSpPr>
        <p:spPr>
          <a:xfrm rot="10800000" flipV="1">
            <a:off x="1907704" y="4087669"/>
            <a:ext cx="51125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L</a:t>
            </a:r>
            <a:r>
              <a:rPr lang="vi-VN" sz="2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uật chơi: Mỗi bạn chỉ được gắn 1 bức tranh</a:t>
            </a:r>
          </a:p>
        </p:txBody>
      </p:sp>
      <p:pic>
        <p:nvPicPr>
          <p:cNvPr id="9" name="Vườn Cây Của Ba">
            <a:hlinkClick r:id="" action="ppaction://media"/>
            <a:extLst>
              <a:ext uri="{FF2B5EF4-FFF2-40B4-BE49-F238E27FC236}">
                <a16:creationId xmlns:a16="http://schemas.microsoft.com/office/drawing/2014/main" id="{EAF23F78-326E-51AB-C23E-4882BA672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2072" y="5050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2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7429E3-6AC7-4621-7275-2597C67DC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 descr="Ảnh có chứa Thiết kế hoa cỏ, Nghề bán hoa, Hoa cắt cắm, thực vật&#10;&#10;Nội dung do AI tạo ra có thể không chính xác.">
            <a:extLst>
              <a:ext uri="{FF2B5EF4-FFF2-40B4-BE49-F238E27FC236}">
                <a16:creationId xmlns:a16="http://schemas.microsoft.com/office/drawing/2014/main" id="{88F4CEEE-EDFB-BAE4-7BD4-90B0FF068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29818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70743F-3B32-B0F3-E4BA-B524AEEC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 descr="Ảnh có chứa cỏ, ngoài trời, mây, phong cảnh&#10;&#10;Nội dung do AI tạo ra có thể không chính xác.">
            <a:extLst>
              <a:ext uri="{FF2B5EF4-FFF2-40B4-BE49-F238E27FC236}">
                <a16:creationId xmlns:a16="http://schemas.microsoft.com/office/drawing/2014/main" id="{113DD1C1-98B9-DADA-5CF8-7250F9507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8901"/>
          </a:xfr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B02257F9-5950-C59A-A082-3B6D8617827C}"/>
              </a:ext>
            </a:extLst>
          </p:cNvPr>
          <p:cNvSpPr/>
          <p:nvPr/>
        </p:nvSpPr>
        <p:spPr>
          <a:xfrm>
            <a:off x="1386677" y="2967335"/>
            <a:ext cx="63706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Bài hát: Em yêu cây xanh</a:t>
            </a:r>
          </a:p>
        </p:txBody>
      </p:sp>
      <p:pic>
        <p:nvPicPr>
          <p:cNvPr id="7" name="Em Yêu Cây Xanh">
            <a:hlinkClick r:id="" action="ppaction://media"/>
            <a:extLst>
              <a:ext uri="{FF2B5EF4-FFF2-40B4-BE49-F238E27FC236}">
                <a16:creationId xmlns:a16="http://schemas.microsoft.com/office/drawing/2014/main" id="{F33DB2FD-0D1E-F79A-5785-AF4BA388F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1731" y="4869160"/>
            <a:ext cx="580166" cy="58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1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5B7789-FF9F-79B2-4328-D0C0154F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02B469A1-2A4A-98E6-5507-EBC7B97E1AB9}"/>
              </a:ext>
            </a:extLst>
          </p:cNvPr>
          <p:cNvSpPr/>
          <p:nvPr/>
        </p:nvSpPr>
        <p:spPr>
          <a:xfrm rot="10800000" flipV="1">
            <a:off x="2123728" y="1060041"/>
            <a:ext cx="60486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 đọc thơ lần 1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9B1C0771-B481-FFA9-12A5-EDFAA6DF0A06}"/>
              </a:ext>
            </a:extLst>
          </p:cNvPr>
          <p:cNvSpPr/>
          <p:nvPr/>
        </p:nvSpPr>
        <p:spPr>
          <a:xfrm>
            <a:off x="2556065" y="2420888"/>
            <a:ext cx="56163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Cây dây leo</a:t>
            </a: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79ADCEBA-41AF-C1A1-9AA6-75CF2C28D2D9}"/>
              </a:ext>
            </a:extLst>
          </p:cNvPr>
          <p:cNvSpPr/>
          <p:nvPr/>
        </p:nvSpPr>
        <p:spPr>
          <a:xfrm rot="10800000" flipV="1">
            <a:off x="2782890" y="3552110"/>
            <a:ext cx="54615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 giả: Xuân Tửu</a:t>
            </a:r>
          </a:p>
        </p:txBody>
      </p:sp>
      <p:pic>
        <p:nvPicPr>
          <p:cNvPr id="12" name="Chỗ dành sẵn cho Nội dung 11" descr="Ảnh có chứa bầu trời, cánh hoa, hoa, cỏ&#10;&#10;Nội dung do AI tạo ra có thể không chính xác.">
            <a:extLst>
              <a:ext uri="{FF2B5EF4-FFF2-40B4-BE49-F238E27FC236}">
                <a16:creationId xmlns:a16="http://schemas.microsoft.com/office/drawing/2014/main" id="{F4B32608-14DF-801F-28E5-8E19CC313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357"/>
            <a:ext cx="9144000" cy="6890357"/>
          </a:xfr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B485FCB8-9F89-14BE-A8E6-F7CAD32243B4}"/>
              </a:ext>
            </a:extLst>
          </p:cNvPr>
          <p:cNvSpPr/>
          <p:nvPr/>
        </p:nvSpPr>
        <p:spPr>
          <a:xfrm>
            <a:off x="1331640" y="274638"/>
            <a:ext cx="633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vi-VN" sz="4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 đọc thơ lần 1</a:t>
            </a: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15CA7C6F-A0C9-EC3F-4DB2-ACF54327080A}"/>
              </a:ext>
            </a:extLst>
          </p:cNvPr>
          <p:cNvSpPr/>
          <p:nvPr/>
        </p:nvSpPr>
        <p:spPr>
          <a:xfrm>
            <a:off x="2652246" y="1340768"/>
            <a:ext cx="46560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Cây dây leo</a:t>
            </a: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E8EF0846-22B2-2BAA-C212-FA5E17E57E11}"/>
              </a:ext>
            </a:extLst>
          </p:cNvPr>
          <p:cNvSpPr/>
          <p:nvPr/>
        </p:nvSpPr>
        <p:spPr>
          <a:xfrm>
            <a:off x="-1836712" y="2406899"/>
            <a:ext cx="1000911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8" algn="ctr"/>
            <a:r>
              <a:rPr lang="vi-VN" sz="2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Tác giả: Xuân Tửu</a:t>
            </a:r>
          </a:p>
        </p:txBody>
      </p:sp>
    </p:spTree>
    <p:extLst>
      <p:ext uri="{BB962C8B-B14F-4D97-AF65-F5344CB8AC3E}">
        <p14:creationId xmlns:p14="http://schemas.microsoft.com/office/powerpoint/2010/main" val="2678616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BEFEA-7334-E29E-E403-C5C217E43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88A8C7-E97B-9E5B-4D4C-EB35C798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A6528098-02C5-4931-7C5C-A2CDF73B0796}"/>
              </a:ext>
            </a:extLst>
          </p:cNvPr>
          <p:cNvSpPr/>
          <p:nvPr/>
        </p:nvSpPr>
        <p:spPr>
          <a:xfrm rot="10800000" flipV="1">
            <a:off x="2123728" y="1060041"/>
            <a:ext cx="60486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 đọc thơ lần 1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A4F3A33F-57A9-E64E-72E5-5D2852CB462E}"/>
              </a:ext>
            </a:extLst>
          </p:cNvPr>
          <p:cNvSpPr/>
          <p:nvPr/>
        </p:nvSpPr>
        <p:spPr>
          <a:xfrm>
            <a:off x="2556065" y="2420888"/>
            <a:ext cx="56163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Cây dây leo</a:t>
            </a: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BCEBF8E3-36A4-CF4F-7483-0B7AC5AB17C1}"/>
              </a:ext>
            </a:extLst>
          </p:cNvPr>
          <p:cNvSpPr/>
          <p:nvPr/>
        </p:nvSpPr>
        <p:spPr>
          <a:xfrm rot="10800000" flipV="1">
            <a:off x="2782890" y="3552110"/>
            <a:ext cx="54615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 giả: Xuân Tửu</a:t>
            </a:r>
          </a:p>
        </p:txBody>
      </p:sp>
      <p:pic>
        <p:nvPicPr>
          <p:cNvPr id="12" name="Chỗ dành sẵn cho Nội dung 11" descr="Ảnh có chứa bầu trời, cánh hoa, hoa, cỏ&#10;&#10;Nội dung do AI tạo ra có thể không chính xác.">
            <a:extLst>
              <a:ext uri="{FF2B5EF4-FFF2-40B4-BE49-F238E27FC236}">
                <a16:creationId xmlns:a16="http://schemas.microsoft.com/office/drawing/2014/main" id="{F95225B5-3FB9-357B-FF51-99571E092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357"/>
            <a:ext cx="9144000" cy="6890357"/>
          </a:xfr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6089D6CE-B7ED-FF42-F5A3-74886D26F634}"/>
              </a:ext>
            </a:extLst>
          </p:cNvPr>
          <p:cNvSpPr/>
          <p:nvPr/>
        </p:nvSpPr>
        <p:spPr>
          <a:xfrm>
            <a:off x="1331640" y="188640"/>
            <a:ext cx="62646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vi-VN" sz="4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 đọc thơ lần 2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92CC4525-B43B-0469-DB97-68B3A18FB032}"/>
              </a:ext>
            </a:extLst>
          </p:cNvPr>
          <p:cNvSpPr/>
          <p:nvPr/>
        </p:nvSpPr>
        <p:spPr>
          <a:xfrm>
            <a:off x="636473" y="1131222"/>
            <a:ext cx="861604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Kết hợp hình ảnh trên pp</a:t>
            </a:r>
          </a:p>
        </p:txBody>
      </p:sp>
    </p:spTree>
    <p:extLst>
      <p:ext uri="{BB962C8B-B14F-4D97-AF65-F5344CB8AC3E}">
        <p14:creationId xmlns:p14="http://schemas.microsoft.com/office/powerpoint/2010/main" val="3352754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9CC03-B045-6A84-6F1C-138E3B2694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7C1870-9FB0-B5ED-F8D8-B77D54D241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ài thơ- Cây dây leo-Tác giả Xuân Tửu-Thơ truyện mầm non AI-Chủ đề Thực vật-Phim hoạt hình 3D">
            <a:hlinkClick r:id="" action="ppaction://media"/>
            <a:extLst>
              <a:ext uri="{FF2B5EF4-FFF2-40B4-BE49-F238E27FC236}">
                <a16:creationId xmlns:a16="http://schemas.microsoft.com/office/drawing/2014/main" id="{21341146-0766-E8DD-29EF-550E8F9124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520" y="-171449"/>
            <a:ext cx="9144000" cy="6858000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9A424076-B35D-AA07-E0A9-7FBED58F427F}"/>
              </a:ext>
            </a:extLst>
          </p:cNvPr>
          <p:cNvSpPr/>
          <p:nvPr/>
        </p:nvSpPr>
        <p:spPr>
          <a:xfrm>
            <a:off x="-4999682" y="-171449"/>
            <a:ext cx="1382015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											</a:t>
            </a:r>
            <a:endParaRPr lang="vi-VN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762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E76166-3A45-0608-9369-5033A7F84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 descr="Ảnh có chứa màu xanh lá cây, thiên nhiên, hoa, cỏ&#10;&#10;Nội dung do AI tạo ra có thể không chính xác.">
            <a:extLst>
              <a:ext uri="{FF2B5EF4-FFF2-40B4-BE49-F238E27FC236}">
                <a16:creationId xmlns:a16="http://schemas.microsoft.com/office/drawing/2014/main" id="{607B10FA-B28C-A1BF-D813-065EB74BB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" y="0"/>
            <a:ext cx="9146060" cy="6858000"/>
          </a:xfr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04A35A53-36F0-C0AF-033D-19204C599DE5}"/>
              </a:ext>
            </a:extLst>
          </p:cNvPr>
          <p:cNvSpPr/>
          <p:nvPr/>
        </p:nvSpPr>
        <p:spPr>
          <a:xfrm>
            <a:off x="1331640" y="1844824"/>
            <a:ext cx="7200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Trích dẫn,Đàm thoại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279853D9-1CE4-24CB-017E-69FCFC4D92F7}"/>
              </a:ext>
            </a:extLst>
          </p:cNvPr>
          <p:cNvSpPr/>
          <p:nvPr/>
        </p:nvSpPr>
        <p:spPr>
          <a:xfrm>
            <a:off x="2536830" y="908720"/>
            <a:ext cx="44834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 đọc lần 3</a:t>
            </a:r>
          </a:p>
        </p:txBody>
      </p:sp>
    </p:spTree>
    <p:extLst>
      <p:ext uri="{BB962C8B-B14F-4D97-AF65-F5344CB8AC3E}">
        <p14:creationId xmlns:p14="http://schemas.microsoft.com/office/powerpoint/2010/main" val="1943340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1D8D27D-9105-9F31-352A-D1C484C77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 descr="Ảnh có chứa bầu trời, mây, hoa&#10;&#10;Nội dung do AI tạo ra có thể không chính xác.">
            <a:extLst>
              <a:ext uri="{FF2B5EF4-FFF2-40B4-BE49-F238E27FC236}">
                <a16:creationId xmlns:a16="http://schemas.microsoft.com/office/drawing/2014/main" id="{C8F16FB2-3E57-2BAA-9671-40DE9A24F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9630220B-6E48-E6FD-2885-FC7EABF3ACC1}"/>
              </a:ext>
            </a:extLst>
          </p:cNvPr>
          <p:cNvSpPr/>
          <p:nvPr/>
        </p:nvSpPr>
        <p:spPr>
          <a:xfrm>
            <a:off x="1082913" y="2967335"/>
            <a:ext cx="69781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/>
                <a:highlight>
                  <a:srgbClr val="00FFFF"/>
                </a:highlight>
              </a:rPr>
              <a:t>- Các con vừa nghe bài thơ gì?</a:t>
            </a:r>
          </a:p>
        </p:txBody>
      </p:sp>
    </p:spTree>
    <p:extLst>
      <p:ext uri="{BB962C8B-B14F-4D97-AF65-F5344CB8AC3E}">
        <p14:creationId xmlns:p14="http://schemas.microsoft.com/office/powerpoint/2010/main" val="438922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E5B67-9D5A-621A-243D-D75BC2C18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4B3C97-58BB-7F5B-277B-75A2E70AE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 descr="Ảnh có chứa bầu trời, mây, hoa&#10;&#10;Nội dung do AI tạo ra có thể không chính xác.">
            <a:extLst>
              <a:ext uri="{FF2B5EF4-FFF2-40B4-BE49-F238E27FC236}">
                <a16:creationId xmlns:a16="http://schemas.microsoft.com/office/drawing/2014/main" id="{FE5A4823-C9A6-9CB8-BE31-8C4F0BA31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E1EDCC2B-7182-065D-CDC8-DEB4408B746C}"/>
              </a:ext>
            </a:extLst>
          </p:cNvPr>
          <p:cNvSpPr/>
          <p:nvPr/>
        </p:nvSpPr>
        <p:spPr>
          <a:xfrm>
            <a:off x="1609502" y="2967335"/>
            <a:ext cx="59250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/>
                <a:highlight>
                  <a:srgbClr val="00FFFF"/>
                </a:highlight>
              </a:rPr>
              <a:t>- Ai là tác giả của bài thơ?</a:t>
            </a:r>
          </a:p>
        </p:txBody>
      </p:sp>
    </p:spTree>
    <p:extLst>
      <p:ext uri="{BB962C8B-B14F-4D97-AF65-F5344CB8AC3E}">
        <p14:creationId xmlns:p14="http://schemas.microsoft.com/office/powerpoint/2010/main" val="2241172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C69EB-2F78-24B8-CA7B-FFE7A414D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5B120E-3EA2-81C8-5C0D-F8C4466F3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 descr="Ảnh có chứa bầu trời, mây, hoa&#10;&#10;Nội dung do AI tạo ra có thể không chính xác.">
            <a:extLst>
              <a:ext uri="{FF2B5EF4-FFF2-40B4-BE49-F238E27FC236}">
                <a16:creationId xmlns:a16="http://schemas.microsoft.com/office/drawing/2014/main" id="{E5F7AA0B-981C-2F63-B852-B0EF34BB9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F4577FE-6237-C37F-FDC1-6081C99D0020}"/>
              </a:ext>
            </a:extLst>
          </p:cNvPr>
          <p:cNvSpPr/>
          <p:nvPr/>
        </p:nvSpPr>
        <p:spPr>
          <a:xfrm>
            <a:off x="1942931" y="2967335"/>
            <a:ext cx="52581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/>
                <a:highlight>
                  <a:srgbClr val="00FFFF"/>
                </a:highlight>
              </a:rPr>
              <a:t>- Bài thơ nói về cây gì?</a:t>
            </a:r>
          </a:p>
        </p:txBody>
      </p:sp>
    </p:spTree>
    <p:extLst>
      <p:ext uri="{BB962C8B-B14F-4D97-AF65-F5344CB8AC3E}">
        <p14:creationId xmlns:p14="http://schemas.microsoft.com/office/powerpoint/2010/main" val="3720713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1263</TotalTime>
  <Words>217</Words>
  <Application>Microsoft Office PowerPoint</Application>
  <PresentationFormat>Trình chiếu Trên màn hình (4:3)</PresentationFormat>
  <Paragraphs>30</Paragraphs>
  <Slides>16</Slides>
  <Notes>0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pham thi tan</dc:creator>
  <cp:lastModifiedBy>Windows 10</cp:lastModifiedBy>
  <cp:revision>47</cp:revision>
  <dcterms:created xsi:type="dcterms:W3CDTF">2020-05-30T15:21:24Z</dcterms:created>
  <dcterms:modified xsi:type="dcterms:W3CDTF">2025-12-28T14:07:03Z</dcterms:modified>
</cp:coreProperties>
</file>