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48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44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855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69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21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65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75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27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88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621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254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B75B-E902-4E51-89FA-D2F86ECCD740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985F6-F372-4338-951F-02965DD67B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78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6864" cy="1470025"/>
          </a:xfrm>
        </p:spPr>
        <p:txBody>
          <a:bodyPr/>
          <a:lstStyle/>
          <a:p>
            <a:r>
              <a:rPr lang="en-US" b="1" dirty="0" smtClean="0"/>
              <a:t>Giáo án phát triển ngôn ngữ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484784"/>
            <a:ext cx="6400800" cy="35283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Chủ đề: Thế giới động vật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Đề tài: Truyện Chú thỏ tinh khôn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Độ tuổi: 3-4 tuổi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Thời gian: 20-25 phút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Người thực hiện: Trần Thị Thái</a:t>
            </a:r>
          </a:p>
          <a:p>
            <a:pPr>
              <a:spcBef>
                <a:spcPts val="0"/>
              </a:spcBef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948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en-US" dirty="0" smtClean="0"/>
              <a:t>Đàm thoại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497363"/>
          </a:xfrm>
        </p:spPr>
        <p:txBody>
          <a:bodyPr/>
          <a:lstStyle/>
          <a:p>
            <a:r>
              <a:rPr lang="en-US" dirty="0" smtClean="0"/>
              <a:t>Cô vừa kể câu chuyện gì?</a:t>
            </a:r>
          </a:p>
          <a:p>
            <a:r>
              <a:rPr lang="en-US" dirty="0" smtClean="0"/>
              <a:t>Trong câu chuyện, có những nhân vật nào?</a:t>
            </a:r>
          </a:p>
          <a:p>
            <a:r>
              <a:rPr lang="en-US" dirty="0" smtClean="0"/>
              <a:t>Ai đã nhìn thấy thỏ</a:t>
            </a:r>
          </a:p>
          <a:p>
            <a:r>
              <a:rPr lang="en-US" dirty="0" smtClean="0"/>
              <a:t>Chuyện gì đã xảy ra với Thỏ</a:t>
            </a:r>
          </a:p>
          <a:p>
            <a:r>
              <a:rPr lang="en-US" dirty="0" smtClean="0"/>
              <a:t>Thỏ đã nói gì với Cá Sấu</a:t>
            </a:r>
          </a:p>
          <a:p>
            <a:r>
              <a:rPr lang="en-US" dirty="0" smtClean="0"/>
              <a:t>Khi Cá Sấu nói “</a:t>
            </a:r>
            <a:r>
              <a:rPr lang="en-US" dirty="0" err="1" smtClean="0"/>
              <a:t>haha</a:t>
            </a:r>
            <a:r>
              <a:rPr lang="en-US" dirty="0" smtClean="0"/>
              <a:t>” chuyện gì đã xảy ra?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573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h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853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229600" cy="1143000"/>
          </a:xfrm>
        </p:spPr>
        <p:txBody>
          <a:bodyPr/>
          <a:lstStyle/>
          <a:p>
            <a:r>
              <a:rPr lang="en-US" b="1" dirty="0" smtClean="0"/>
              <a:t>Xin chào và hẹn gặp lại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1378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ú thỏ con - Nhạc thiếu nhi remix sôi động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833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5699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Cô kể chuyện lần 1</a:t>
            </a:r>
            <a:endParaRPr lang="vi-V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en-US" b="1" dirty="0" smtClean="0"/>
              <a:t>Cô kể chuyện lần 2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41144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0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29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6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35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105</Words>
  <Application>Microsoft Office PowerPoint</Application>
  <PresentationFormat>On-screen Show (4:3)</PresentationFormat>
  <Paragraphs>16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Giáo án phát triển ngôn ngữ</vt:lpstr>
      <vt:lpstr>PowerPoint Presentation</vt:lpstr>
      <vt:lpstr>Cô kể chuyện lần 1</vt:lpstr>
      <vt:lpstr>Cô kể chuyện lần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Xin chào và 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phát triển ngôn ngữ</dc:title>
  <dc:creator>meigyoku</dc:creator>
  <cp:lastModifiedBy>meigyoku</cp:lastModifiedBy>
  <cp:revision>5</cp:revision>
  <dcterms:created xsi:type="dcterms:W3CDTF">2025-12-29T05:04:06Z</dcterms:created>
  <dcterms:modified xsi:type="dcterms:W3CDTF">2025-12-29T05:41:05Z</dcterms:modified>
</cp:coreProperties>
</file>