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sldIdLst>
    <p:sldId id="256" r:id="rId3"/>
    <p:sldId id="267" r:id="rId4"/>
    <p:sldId id="257" r:id="rId5"/>
    <p:sldId id="286" r:id="rId6"/>
    <p:sldId id="284" r:id="rId7"/>
    <p:sldId id="290" r:id="rId8"/>
    <p:sldId id="270" r:id="rId9"/>
    <p:sldId id="291" r:id="rId10"/>
    <p:sldId id="292" r:id="rId11"/>
    <p:sldId id="269" r:id="rId12"/>
    <p:sldId id="262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3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8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4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7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0DFE-DAEB-46C8-BBC5-5841D2EA7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6D212-1F09-43B3-8F87-D3384D16F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EF08-B11F-486B-B358-CAAACDD0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2D7D8-9A6C-4D94-BD90-D15FA355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F3A73-3AA3-4A6B-8F1B-2C0BAF74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98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7893-3523-4512-98D8-684BFC4A2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BB259-54E1-4471-9C66-C966F7309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81CA2-BBCF-49CD-96EB-479338E7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E1E7C-9181-4C36-BEEF-B7E2EC17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EAA8-A794-4E6C-B8A2-178F4865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46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B269-DC38-4132-AE65-E4C41E5F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68D2E-BAF5-4001-9ED4-4764AADC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4DC5C-AD82-4ECC-BF6A-EB3732B0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64A48-0E25-40A4-A015-B7216C0C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3BA77-B673-4707-BFB4-19E3CBA6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0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75D2-D9CC-4F9E-8B6A-04A26DDD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E093-F28C-4E77-B1F2-A45EF12D5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39933-AABE-4DB8-A718-AFB0675A2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9D86D-3DA5-4F70-B4E8-DCE735466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77BB9-14D5-4891-99B6-CDF92E2F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05F14-ED62-4186-85CA-91D40983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8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34D9-CBC2-4184-A498-6EA2E2BD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C96E1-4DD0-42EA-8AB5-6448CA413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78976-D642-4494-8172-B1DCE56EE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D1B69-9E83-4CD0-B6E2-2DD5D8E26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F1CF0-996F-4C11-BEBE-3CA59BB0A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0BBB58-2EC2-4BB7-9AAE-504D1DFE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7459F7-881C-489C-94AB-4D1AC3F9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80717A-E30A-4DD3-B749-57B483D7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50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845B-3DFE-4E3F-ADCD-AE3E0D20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4B4E0-23E5-4006-A699-E937274B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33BA1-2E2D-497A-9472-AACE4CC8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3FEC5-13D7-450B-92D3-27F2F6034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81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8F323-4F58-4FA2-924B-AA9DA2916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33B2EE-E476-4733-A9AF-8F5FFF04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5D14A-749E-419F-8CC0-9E8C6C72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94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A9A0-930C-4BC0-9CBE-634F4D14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B9D6A-D5B0-46E5-AB4B-5B01B277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C8AB1-4F08-46EC-BF5B-037386FC6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43B65-E052-44BD-B53E-865413A7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2A14A-A5FA-4CA7-BB21-A243EEDF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9C43A-6B47-465E-9DEA-A2EAC7E1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0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5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41A6-E2E6-4F3F-B92B-2419CAAA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DC02B-482C-424D-BD0A-75E567FF3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120E3-1AAE-4591-A3C1-780B5228D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F0B2E-A5BC-4D5F-98FB-A0CD67D3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297A1-D5C0-45C2-A369-D173A332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2C911-5484-47CB-9844-F3131D0E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08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59E1-59D6-4518-B8AF-49B1EBB6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9FF39-B45C-44B1-A77D-57066D5B5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AB059-CADD-4772-843F-96D2D812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74754-3218-401A-B0E1-A6372F6EA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4804-E455-4518-A6B0-D8FEA7CA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30020-05FA-41FB-9703-78C17D180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8E4E5-28AA-4E81-A21D-F39DD9A73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F0FD3-5845-4139-B327-2E23F66B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A95B5-628C-46E3-9DDC-1BEEB127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AED8D-2FBA-4C3D-A53C-F64F1638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1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1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2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4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5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9090-6A58-472A-853A-E1F733677148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87695-B349-4EA4-9222-527B132A6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570D8-B593-42C4-8122-131A276E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CA6C5-7AD5-4298-AD51-B0FC44E27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4D7ED-9B16-4709-8CA4-8C556B769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15FD2-D850-48DF-A563-2B95F0CDC4FF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B2842-BAA0-4AF1-AD02-68195C0F7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29F64-56FF-40CB-867A-7FBAEA2EB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262C8-2343-45F4-9ADE-F8E7BFD4D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3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12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7091" y="175491"/>
            <a:ext cx="825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PHÚ PHÚC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9491" y="2576945"/>
            <a:ext cx="10575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Thanh Hà</a:t>
            </a:r>
          </a:p>
        </p:txBody>
      </p:sp>
    </p:spTree>
    <p:extLst>
      <p:ext uri="{BB962C8B-B14F-4D97-AF65-F5344CB8AC3E}">
        <p14:creationId xmlns:p14="http://schemas.microsoft.com/office/powerpoint/2010/main" val="435750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BÉ LÀM BAO NHIÊU NGHỀ">
            <a:hlinkClick r:id="" action="ppaction://media"/>
            <a:extLst>
              <a:ext uri="{FF2B5EF4-FFF2-40B4-BE49-F238E27FC236}">
                <a16:creationId xmlns:a16="http://schemas.microsoft.com/office/drawing/2014/main" id="{31D32768-B470-58F9-24C0-5F15A045F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30238"/>
            <a:ext cx="10737850" cy="6040437"/>
          </a:xfrm>
        </p:spPr>
      </p:pic>
    </p:spTree>
    <p:extLst>
      <p:ext uri="{BB962C8B-B14F-4D97-AF65-F5344CB8AC3E}">
        <p14:creationId xmlns:p14="http://schemas.microsoft.com/office/powerpoint/2010/main" val="25255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D96E7-6574-450D-958A-8E891A813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39686-1FD2-4E34-8838-4B3B0C1745CA}"/>
              </a:ext>
            </a:extLst>
          </p:cNvPr>
          <p:cNvSpPr/>
          <p:nvPr/>
        </p:nvSpPr>
        <p:spPr>
          <a:xfrm>
            <a:off x="5421473" y="2967335"/>
            <a:ext cx="2515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Kết thúc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6BA19-878B-4BA2-AB2F-DB015C650BD4}"/>
              </a:ext>
            </a:extLst>
          </p:cNvPr>
          <p:cNvSpPr/>
          <p:nvPr/>
        </p:nvSpPr>
        <p:spPr>
          <a:xfrm>
            <a:off x="2107093" y="2505670"/>
            <a:ext cx="9144001" cy="16019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5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5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chăm</a:t>
            </a:r>
            <a:r>
              <a:rPr lang="en-US" sz="5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ngoan</a:t>
            </a:r>
            <a:r>
              <a:rPr lang="en-US" sz="5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50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giỏi</a:t>
            </a:r>
            <a:endParaRPr lang="en-US" sz="5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Vâng</a:t>
            </a:r>
            <a:r>
              <a:rPr lang="en-US" sz="5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lời</a:t>
            </a:r>
            <a:r>
              <a:rPr lang="en-US" sz="5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bố</a:t>
            </a:r>
            <a:r>
              <a:rPr lang="en-US" sz="5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mẹ</a:t>
            </a:r>
            <a:r>
              <a:rPr lang="en-US" sz="5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n-US" sz="5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ông</a:t>
            </a:r>
            <a:r>
              <a:rPr lang="en-US" sz="5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</a:t>
            </a:r>
            <a:endParaRPr lang="en-US" sz="5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35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207) Nhạc thiếu nhi- Lớn Lên Cháu Lái Máy Cày - YouTube">
            <a:hlinkClick r:id="" action="ppaction://media"/>
            <a:extLst>
              <a:ext uri="{FF2B5EF4-FFF2-40B4-BE49-F238E27FC236}">
                <a16:creationId xmlns:a16="http://schemas.microsoft.com/office/drawing/2014/main" id="{58CDD115-3D66-E23D-FEE5-684B673BB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500" y="-2462213"/>
            <a:ext cx="20955000" cy="117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5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hơ &quot; bé làm bao nhiêu nghề&quot;">
            <a:extLst>
              <a:ext uri="{FF2B5EF4-FFF2-40B4-BE49-F238E27FC236}">
                <a16:creationId xmlns:a16="http://schemas.microsoft.com/office/drawing/2014/main" id="{438CFD7A-F479-C9D8-CA03-1083BF519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1051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i thơ &quot; bé làm bao nhiêu nghề&quot;">
            <a:extLst>
              <a:ext uri="{FF2B5EF4-FFF2-40B4-BE49-F238E27FC236}">
                <a16:creationId xmlns:a16="http://schemas.microsoft.com/office/drawing/2014/main" id="{1BE86CC4-66B4-CB34-A921-D19EA2FBF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20" y="0"/>
            <a:ext cx="424126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thơ “Bé làm bao nhiêu nghề” (tác giả: Yến Thảo)">
            <a:extLst>
              <a:ext uri="{FF2B5EF4-FFF2-40B4-BE49-F238E27FC236}">
                <a16:creationId xmlns:a16="http://schemas.microsoft.com/office/drawing/2014/main" id="{AAEC3E76-5574-0DAB-1302-62344F7A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8999"/>
            <a:ext cx="3813243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ài thơ &quot; bé làm bao nhiêu nghề&quot;">
            <a:extLst>
              <a:ext uri="{FF2B5EF4-FFF2-40B4-BE49-F238E27FC236}">
                <a16:creationId xmlns:a16="http://schemas.microsoft.com/office/drawing/2014/main" id="{A5F84D21-EFC2-EB44-FBD6-B9739961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42" y="3428999"/>
            <a:ext cx="43385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ài thơ &quot; bé làm bao nhiêu nghề&quot;">
            <a:extLst>
              <a:ext uri="{FF2B5EF4-FFF2-40B4-BE49-F238E27FC236}">
                <a16:creationId xmlns:a16="http://schemas.microsoft.com/office/drawing/2014/main" id="{98F2D5D3-3956-CCAA-EECC-CBE09D42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79" y="3428999"/>
            <a:ext cx="404022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deo hướng dẫn bài thơ &quot;Bé làm bao nhiêu nghề&quot;_Lứa tuổi: 5-6 tuổi (Lá  3)_GV: Hồ Thị Hồng Thắm | Mẫu Giáo Long Hoà">
            <a:extLst>
              <a:ext uri="{FF2B5EF4-FFF2-40B4-BE49-F238E27FC236}">
                <a16:creationId xmlns:a16="http://schemas.microsoft.com/office/drawing/2014/main" id="{EB12216A-3A6E-6241-7F61-047DBC6F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78" y="0"/>
            <a:ext cx="4040221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14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vangboi-HaMy_82ss (mp3cut.net)">
            <a:hlinkClick r:id="" action="ppaction://media"/>
            <a:extLst>
              <a:ext uri="{FF2B5EF4-FFF2-40B4-BE49-F238E27FC236}">
                <a16:creationId xmlns:a16="http://schemas.microsoft.com/office/drawing/2014/main" id="{478CCB22-8596-4765-8D9C-7BB954BC068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57900"/>
            <a:ext cx="609600" cy="609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B9594F-E4C5-CD4C-CD52-DF169CB80554}"/>
              </a:ext>
            </a:extLst>
          </p:cNvPr>
          <p:cNvSpPr txBox="1">
            <a:spLocks/>
          </p:cNvSpPr>
          <p:nvPr/>
        </p:nvSpPr>
        <p:spPr>
          <a:xfrm>
            <a:off x="100357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Cô đọc lần1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72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vangboi-HaMy_82ss (mp3cut.net)">
            <a:hlinkClick r:id="" action="ppaction://media"/>
            <a:extLst>
              <a:ext uri="{FF2B5EF4-FFF2-40B4-BE49-F238E27FC236}">
                <a16:creationId xmlns:a16="http://schemas.microsoft.com/office/drawing/2014/main" id="{478CCB22-8596-4765-8D9C-7BB954BC068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57900"/>
            <a:ext cx="609600" cy="609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B9594F-E4C5-CD4C-CD52-DF169CB80554}"/>
              </a:ext>
            </a:extLst>
          </p:cNvPr>
          <p:cNvSpPr txBox="1">
            <a:spLocks/>
          </p:cNvSpPr>
          <p:nvPr/>
        </p:nvSpPr>
        <p:spPr>
          <a:xfrm>
            <a:off x="100357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L thơ &quot;bé làm bao nhiêu nghề&quot;">
            <a:extLst>
              <a:ext uri="{FF2B5EF4-FFF2-40B4-BE49-F238E27FC236}">
                <a16:creationId xmlns:a16="http://schemas.microsoft.com/office/drawing/2014/main" id="{3B202955-AF63-1E4B-5E9D-A4AEF246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398852" cy="32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i thơ &quot; bé làm bao nhiêu nghề&quot;">
            <a:extLst>
              <a:ext uri="{FF2B5EF4-FFF2-40B4-BE49-F238E27FC236}">
                <a16:creationId xmlns:a16="http://schemas.microsoft.com/office/drawing/2014/main" id="{4D1F1E9D-2424-6D98-9FDA-E01E11A8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51" y="-2"/>
            <a:ext cx="6721813" cy="32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ài thơ “Bé làm bao nhiêu nghề” (tác giả: Yến Thảo)">
            <a:extLst>
              <a:ext uri="{FF2B5EF4-FFF2-40B4-BE49-F238E27FC236}">
                <a16:creationId xmlns:a16="http://schemas.microsoft.com/office/drawing/2014/main" id="{5B594EC6-0EB8-F1D7-BC1F-437288C0E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87947"/>
            <a:ext cx="5398850" cy="357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mầm non : CĐ Nghề nghiệp.">
            <a:extLst>
              <a:ext uri="{FF2B5EF4-FFF2-40B4-BE49-F238E27FC236}">
                <a16:creationId xmlns:a16="http://schemas.microsoft.com/office/drawing/2014/main" id="{53042DAF-E750-5B10-B08C-C86CAADA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52" y="3287947"/>
            <a:ext cx="6721812" cy="34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thơ &quot; bé làm bao nhiêu nghề&quot;">
            <a:extLst>
              <a:ext uri="{FF2B5EF4-FFF2-40B4-BE49-F238E27FC236}">
                <a16:creationId xmlns:a16="http://schemas.microsoft.com/office/drawing/2014/main" id="{A2E12066-BEA9-7517-DCDA-DFB9C587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deo hướng dẫn bài thơ &quot;Bé làm bao nhiêu nghề&quot;_Lứa tuổi: 5-6 tuổi (Lá  3)_GV: Hồ Thị Hồng Thắm | Mẫu Giáo Long Hoà">
            <a:extLst>
              <a:ext uri="{FF2B5EF4-FFF2-40B4-BE49-F238E27FC236}">
                <a16:creationId xmlns:a16="http://schemas.microsoft.com/office/drawing/2014/main" id="{9F72E0A1-D496-D50B-B8E5-931E41319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5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841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63</Words>
  <Application>Microsoft Office PowerPoint</Application>
  <PresentationFormat>Widescreen</PresentationFormat>
  <Paragraphs>11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66. Trương Thị Thùy</cp:lastModifiedBy>
  <cp:revision>16</cp:revision>
  <dcterms:created xsi:type="dcterms:W3CDTF">2025-04-17T06:03:31Z</dcterms:created>
  <dcterms:modified xsi:type="dcterms:W3CDTF">2025-12-30T02:53:38Z</dcterms:modified>
</cp:coreProperties>
</file>