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sldIdLst>
    <p:sldId id="264" r:id="rId2"/>
    <p:sldId id="303" r:id="rId3"/>
    <p:sldId id="305" r:id="rId4"/>
    <p:sldId id="307" r:id="rId5"/>
    <p:sldId id="282" r:id="rId6"/>
    <p:sldId id="306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3" r:id="rId16"/>
    <p:sldId id="298" r:id="rId17"/>
    <p:sldId id="304" r:id="rId18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y Documents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FF66"/>
    <a:srgbClr val="CC3399"/>
    <a:srgbClr val="0066FF"/>
    <a:srgbClr val="996633"/>
    <a:srgbClr val="66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66" d="100"/>
          <a:sy n="66" d="100"/>
        </p:scale>
        <p:origin x="-95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178628-22E1-4A19-8292-1AB3208FDEBD}" type="datetimeFigureOut">
              <a:rPr lang="en-US"/>
              <a:pPr>
                <a:defRPr/>
              </a:pPr>
              <a:t>22/12/2025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268551-AE4B-4E97-9AF1-B8DB9AFD2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325FF-3262-4C69-A164-3CD63E2F7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6A7E6-65C4-4DB0-A9EE-81148B495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8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B4AA3-9233-4C23-AC3B-959A6EB15A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1AF54-FA4C-481D-902F-EDC36C380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59DB9-53B1-4A52-AA45-F3F5251E2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FD96-1E1E-4828-8D5A-D2D0E5D39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69CE-14C1-43D8-BE7F-4F4727CB7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1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B365B-21A0-41E8-9FE1-45F6E110E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933B-A3CE-424A-82EA-33E1E6981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8209-93A3-45B5-8E17-3F6EA30BB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5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C099-AE2A-4A66-9857-79FE720B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7F6AC4-E023-4228-B371-E70237BF2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oleObject" Target="../embeddings/oleObject4.bin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6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hdphoto" Target="../media/hdphoto3.wdp"/><Relationship Id="rId7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4" name="WordArt 50"/>
          <p:cNvSpPr>
            <a:spLocks noChangeArrowheads="1" noChangeShapeType="1" noTextEdit="1"/>
          </p:cNvSpPr>
          <p:nvPr/>
        </p:nvSpPr>
        <p:spPr bwMode="auto">
          <a:xfrm>
            <a:off x="1143000" y="2209800"/>
            <a:ext cx="723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WordArt 36"/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MẦM </a:t>
            </a:r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NON PHÚ PHÚC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0" y="2741613"/>
            <a:ext cx="6858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99FF"/>
                </a:solidFill>
              </a:rPr>
              <a:t>LĨNH </a:t>
            </a:r>
            <a:r>
              <a:rPr lang="en-US" sz="2400" dirty="0">
                <a:solidFill>
                  <a:srgbClr val="0099FF"/>
                </a:solidFill>
              </a:rPr>
              <a:t>VỰC PHÁT TRIỂN NGÔN NGỮ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ĐỀ </a:t>
            </a:r>
            <a:r>
              <a:rPr lang="en-US" sz="2400" dirty="0">
                <a:solidFill>
                  <a:srgbClr val="00B050"/>
                </a:solidFill>
              </a:rPr>
              <a:t>TÀI: KỂ CHUYỆN </a:t>
            </a:r>
            <a:r>
              <a:rPr lang="en-US" sz="2400" dirty="0" smtClean="0">
                <a:solidFill>
                  <a:srgbClr val="00B050"/>
                </a:solidFill>
              </a:rPr>
              <a:t>“VÌ </a:t>
            </a:r>
            <a:r>
              <a:rPr lang="en-US" sz="2400" dirty="0">
                <a:solidFill>
                  <a:srgbClr val="00B050"/>
                </a:solidFill>
              </a:rPr>
              <a:t>SAO THỎ CỤT </a:t>
            </a:r>
            <a:r>
              <a:rPr lang="en-US" sz="2400" dirty="0" smtClean="0">
                <a:solidFill>
                  <a:srgbClr val="00B050"/>
                </a:solidFill>
              </a:rPr>
              <a:t>ĐUÔI”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NGƯỜI DẠY: </a:t>
            </a:r>
            <a:r>
              <a:rPr lang="en-US" sz="2400" i="1" dirty="0" smtClean="0">
                <a:solidFill>
                  <a:srgbClr val="C00000"/>
                </a:solidFill>
              </a:rPr>
              <a:t>TRẦN THỊ THU HUYỀN</a:t>
            </a:r>
          </a:p>
          <a:p>
            <a:r>
              <a:rPr lang="en-US" sz="2400" dirty="0">
                <a:solidFill>
                  <a:srgbClr val="333399"/>
                </a:solidFill>
              </a:rPr>
              <a:t>LỚP MG A5</a:t>
            </a:r>
          </a:p>
          <a:p>
            <a:endParaRPr lang="en-US" sz="2400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28825" y="2978727"/>
            <a:ext cx="497205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19800"/>
            <a:ext cx="54864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00775" y="2944091"/>
            <a:ext cx="4972050" cy="914400"/>
          </a:xfrm>
          <a:prstGeom prst="rect">
            <a:avLst/>
          </a:prstGeom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85800" y="1860191"/>
            <a:ext cx="78014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 có nghe lời khuyên của các bạn không?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hlinkClick r:id="rId4" action="ppaction://hlinksldjump"/>
          </p:cNvPr>
          <p:cNvSpPr/>
          <p:nvPr/>
        </p:nvSpPr>
        <p:spPr>
          <a:xfrm>
            <a:off x="7772400" y="6248400"/>
            <a:ext cx="8382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85800" y="2743200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 Thỏ bị vướng vào đâu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103042"/>
              </p:ext>
            </p:extLst>
          </p:nvPr>
        </p:nvGraphicFramePr>
        <p:xfrm>
          <a:off x="0" y="0"/>
          <a:ext cx="195262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r:id="rId3" imgW="1278331" imgH="1273759" progId="">
                  <p:embed/>
                </p:oleObj>
              </mc:Choice>
              <mc:Fallback>
                <p:oleObj r:id="rId3" imgW="1278331" imgH="127375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2625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59317"/>
              </p:ext>
            </p:extLst>
          </p:nvPr>
        </p:nvGraphicFramePr>
        <p:xfrm>
          <a:off x="6705600" y="5562600"/>
          <a:ext cx="2432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r:id="rId5" imgW="1999793" imgH="1831543" progId="">
                  <p:embed/>
                </p:oleObj>
              </mc:Choice>
              <mc:Fallback>
                <p:oleObj r:id="rId5" imgW="1999793" imgH="1831543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562600"/>
                        <a:ext cx="24320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hlinkClick r:id="rId7" action="ppaction://hlinksldjump"/>
          </p:cNvPr>
          <p:cNvSpPr/>
          <p:nvPr/>
        </p:nvSpPr>
        <p:spPr>
          <a:xfrm>
            <a:off x="7772400" y="6248400"/>
            <a:ext cx="8382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2" descr="729747d8za2kbusq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6240463"/>
            <a:ext cx="18748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2" descr="729747d8za2kbusq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851525"/>
            <a:ext cx="22669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34" y="-21771"/>
            <a:ext cx="919113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2257" y="15240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khi bị đứt 1 đoạn đuôi, Thỏ cảm thấy thế nào?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2400" y="2943761"/>
            <a:ext cx="9525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Các bạn đã động viên Thỏ thế nào?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6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5240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uyện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nhắc nhở chúng ta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:\my chi\my chi\hoa huong duong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8"/>
            <a:ext cx="9096873" cy="682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2376" y="2438400"/>
            <a:ext cx="79258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TRÒ CH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hoa-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4191000"/>
            <a:ext cx="1855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10"/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6934200" cy="3048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KÍNH 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CÁC CÔ GIÁ0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41275"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NHIỀU SỨC KHOẺ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41275"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9123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10"/>
          <p:cNvSpPr>
            <a:spLocks noChangeArrowheads="1" noChangeShapeType="1" noTextEdit="1"/>
          </p:cNvSpPr>
          <p:nvPr/>
        </p:nvSpPr>
        <p:spPr bwMode="auto">
          <a:xfrm>
            <a:off x="914400" y="2362200"/>
            <a:ext cx="70104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HOẠT ĐỘNG 1: TRÒ CHUYỆN</a:t>
            </a:r>
          </a:p>
        </p:txBody>
      </p:sp>
    </p:spTree>
    <p:extLst>
      <p:ext uri="{BB962C8B-B14F-4D97-AF65-F5344CB8AC3E}">
        <p14:creationId xmlns:p14="http://schemas.microsoft.com/office/powerpoint/2010/main" val="1980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914400" y="2362200"/>
            <a:ext cx="74676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HOẠT ĐỘNG 2: KỂ CHUYỆN BÉ NGHE</a:t>
            </a:r>
          </a:p>
        </p:txBody>
      </p:sp>
    </p:spTree>
    <p:extLst>
      <p:ext uri="{BB962C8B-B14F-4D97-AF65-F5344CB8AC3E}">
        <p14:creationId xmlns:p14="http://schemas.microsoft.com/office/powerpoint/2010/main" val="32364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352725278727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8260" y="0"/>
            <a:ext cx="9240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420" y="-1295400"/>
            <a:ext cx="11986420" cy="9164245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1219200"/>
            <a:ext cx="77263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14600"/>
            <a:ext cx="56626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3302000"/>
            <a:ext cx="7939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2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i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038600"/>
            <a:ext cx="7726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Bẽn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lẽn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"/>
    </mc:Choice>
    <mc:Fallback xmlns="">
      <p:transition spd="slow" advTm="1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90896"/>
              </p:ext>
            </p:extLst>
          </p:nvPr>
        </p:nvGraphicFramePr>
        <p:xfrm>
          <a:off x="1524000" y="1889760"/>
          <a:ext cx="609600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b="1" dirty="0" smtClean="0">
                          <a:solidFill>
                            <a:srgbClr val="FF00FF"/>
                          </a:solidFill>
                          <a:hlinkClick r:id="rId4" action="ppaction://hlinksldjump"/>
                        </a:rPr>
                        <a:t>1</a:t>
                      </a:r>
                      <a:endParaRPr lang="en-US" sz="96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b="1" dirty="0" smtClean="0">
                          <a:solidFill>
                            <a:srgbClr val="FF0000"/>
                          </a:solidFill>
                          <a:hlinkClick r:id="rId5" action="ppaction://hlinksldjump"/>
                        </a:rPr>
                        <a:t>2</a:t>
                      </a:r>
                      <a:endParaRPr lang="en-US" sz="9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b="1" dirty="0" smtClean="0">
                          <a:solidFill>
                            <a:srgbClr val="00B0F0"/>
                          </a:solidFill>
                          <a:hlinkClick r:id="rId6" action="ppaction://hlinksldjump"/>
                        </a:rPr>
                        <a:t>3</a:t>
                      </a:r>
                      <a:endParaRPr lang="en-US" sz="96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b="1" dirty="0" smtClean="0">
                          <a:solidFill>
                            <a:srgbClr val="CC3399"/>
                          </a:solidFill>
                          <a:hlinkClick r:id="rId7" action="ppaction://hlinksldjump"/>
                        </a:rPr>
                        <a:t>4</a:t>
                      </a:r>
                      <a:endParaRPr lang="en-US" sz="9600" b="1" dirty="0">
                        <a:solidFill>
                          <a:srgbClr val="CC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600" b="1" dirty="0" smtClean="0">
                          <a:solidFill>
                            <a:srgbClr val="FFFF66"/>
                          </a:solidFill>
                          <a:hlinkClick r:id="rId8" action="ppaction://hlinksldjump"/>
                        </a:rPr>
                        <a:t>5</a:t>
                      </a:r>
                      <a:endParaRPr lang="en-US" sz="96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660737"/>
            <a:ext cx="431079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 SỐ BÍ ẨN</a:t>
            </a:r>
            <a:endParaRPr lang="en-US" sz="6000" b="1" dirty="0">
              <a:ln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1382486" y="20574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algn="ctr" eaLnBrk="1" hangingPunct="1">
              <a:buAutoNum type="arabicPeriod"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Trong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câu truyện 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    có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những nhân vật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86000" y="2667000"/>
            <a:ext cx="54864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19800" y="2895600"/>
            <a:ext cx="5486400" cy="762000"/>
          </a:xfrm>
          <a:prstGeom prst="rect">
            <a:avLst/>
          </a:prstGeom>
        </p:spPr>
      </p:pic>
      <p:sp>
        <p:nvSpPr>
          <p:cNvPr id="2" name="Oval 1">
            <a:hlinkClick r:id="rId3" action="ppaction://hlinksldjump"/>
          </p:cNvPr>
          <p:cNvSpPr/>
          <p:nvPr/>
        </p:nvSpPr>
        <p:spPr>
          <a:xfrm>
            <a:off x="7772400" y="6248400"/>
            <a:ext cx="8382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14400" y="2590800"/>
            <a:ext cx="6731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 có đặc điểm gì nổi bật?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905376"/>
              </p:ext>
            </p:extLst>
          </p:nvPr>
        </p:nvGraphicFramePr>
        <p:xfrm>
          <a:off x="6705600" y="11288712"/>
          <a:ext cx="2432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r:id="rId3" imgW="1999793" imgH="1831543" progId="">
                  <p:embed/>
                </p:oleObj>
              </mc:Choice>
              <mc:Fallback>
                <p:oleObj r:id="rId3" imgW="1999793" imgH="18315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288712"/>
                        <a:ext cx="24320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103042"/>
              </p:ext>
            </p:extLst>
          </p:nvPr>
        </p:nvGraphicFramePr>
        <p:xfrm>
          <a:off x="0" y="0"/>
          <a:ext cx="195262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r:id="rId5" imgW="1278331" imgH="1273759" progId="">
                  <p:embed/>
                </p:oleObj>
              </mc:Choice>
              <mc:Fallback>
                <p:oleObj r:id="rId5" imgW="1278331" imgH="1273759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2625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59317"/>
              </p:ext>
            </p:extLst>
          </p:nvPr>
        </p:nvGraphicFramePr>
        <p:xfrm>
          <a:off x="6705600" y="5562600"/>
          <a:ext cx="2432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r:id="rId7" imgW="1999793" imgH="1831543" progId="">
                  <p:embed/>
                </p:oleObj>
              </mc:Choice>
              <mc:Fallback>
                <p:oleObj r:id="rId7" imgW="1999793" imgH="18315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562600"/>
                        <a:ext cx="24320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hlinkClick r:id="rId8" action="ppaction://hlinksldjump"/>
          </p:cNvPr>
          <p:cNvSpPr/>
          <p:nvPr/>
        </p:nvSpPr>
        <p:spPr>
          <a:xfrm>
            <a:off x="7772400" y="6248400"/>
            <a:ext cx="8382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-1107290"/>
            <a:ext cx="11430000" cy="857489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64658" y="1959114"/>
            <a:ext cx="72077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Thỏ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 khoe với các bạn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điều gì?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772400" y="6248400"/>
            <a:ext cx="8382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231</Words>
  <Application>Microsoft Office PowerPoint</Application>
  <PresentationFormat>On-screen Show (4:3)</PresentationFormat>
  <Paragraphs>34</Paragraphs>
  <Slides>17</Slides>
  <Notes>0</Notes>
  <HiddenSlides>2</HiddenSlides>
  <MMClips>2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sao tho cut duoi</dc:title>
  <dc:subject>vi sao tho cut duoi</dc:subject>
  <dc:creator>H15</dc:creator>
  <cp:keywords>vi sao tho cut duoi</cp:keywords>
  <dc:description>vi sao tho cut duoi</dc:description>
  <cp:lastModifiedBy>Administrator</cp:lastModifiedBy>
  <cp:revision>116</cp:revision>
  <dcterms:created xsi:type="dcterms:W3CDTF">2012-11-01T04:43:27Z</dcterms:created>
  <dcterms:modified xsi:type="dcterms:W3CDTF">2025-12-22T07:06:31Z</dcterms:modified>
  <cp:category>vi sao tho cut duoi</cp:category>
</cp:coreProperties>
</file>