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3" r:id="rId3"/>
    <p:sldId id="274" r:id="rId4"/>
    <p:sldId id="263" r:id="rId5"/>
    <p:sldId id="264" r:id="rId6"/>
    <p:sldId id="293" r:id="rId7"/>
    <p:sldId id="297" r:id="rId8"/>
    <p:sldId id="299" r:id="rId9"/>
    <p:sldId id="257" r:id="rId10"/>
    <p:sldId id="283" r:id="rId11"/>
    <p:sldId id="258" r:id="rId12"/>
    <p:sldId id="260" r:id="rId13"/>
    <p:sldId id="261" r:id="rId14"/>
    <p:sldId id="265" r:id="rId15"/>
    <p:sldId id="267" r:id="rId16"/>
    <p:sldId id="276" r:id="rId17"/>
    <p:sldId id="266" r:id="rId18"/>
    <p:sldId id="277" r:id="rId19"/>
    <p:sldId id="270" r:id="rId20"/>
    <p:sldId id="278" r:id="rId21"/>
    <p:sldId id="272" r:id="rId22"/>
    <p:sldId id="302" r:id="rId23"/>
    <p:sldId id="300" r:id="rId24"/>
    <p:sldId id="280" r:id="rId25"/>
    <p:sldId id="304" r:id="rId26"/>
    <p:sldId id="281" r:id="rId27"/>
    <p:sldId id="306"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69" d="100"/>
          <a:sy n="69" d="100"/>
        </p:scale>
        <p:origin x="56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29/12/2025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3548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29/12/2025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879687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29/12/2025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9092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29/12/2025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01326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29/12/2025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6839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29/12/2025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359384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29/12/2025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786772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29/12/2025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3212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29/12/2025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64901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29/12/2025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425762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t>29/12/2025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46747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t>29/12/2025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4227053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t>29/12/2025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83339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t>29/12/2025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66528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29/12/2025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840722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29/12/2025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234801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t>29/12/2025</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t>‹#›</a:t>
            </a:fld>
            <a:endParaRPr lang="vi-VN"/>
          </a:p>
        </p:txBody>
      </p:sp>
    </p:spTree>
    <p:extLst>
      <p:ext uri="{BB962C8B-B14F-4D97-AF65-F5344CB8AC3E}">
        <p14:creationId xmlns:p14="http://schemas.microsoft.com/office/powerpoint/2010/main" val="3551036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gif"/><Relationship Id="rId18" Type="http://schemas.openxmlformats.org/officeDocument/2006/relationships/image" Target="../media/image29.png"/><Relationship Id="rId3" Type="http://schemas.openxmlformats.org/officeDocument/2006/relationships/image" Target="../media/image25.jpg"/><Relationship Id="rId21" Type="http://schemas.openxmlformats.org/officeDocument/2006/relationships/image" Target="../media/image44.png"/><Relationship Id="rId7" Type="http://schemas.openxmlformats.org/officeDocument/2006/relationships/image" Target="../media/image32.png"/><Relationship Id="rId12" Type="http://schemas.openxmlformats.org/officeDocument/2006/relationships/image" Target="../media/image21.jpeg"/><Relationship Id="rId17" Type="http://schemas.openxmlformats.org/officeDocument/2006/relationships/image" Target="../media/image39.png"/><Relationship Id="rId2" Type="http://schemas.openxmlformats.org/officeDocument/2006/relationships/audio" Target="../media/audio1.wav"/><Relationship Id="rId16" Type="http://schemas.openxmlformats.org/officeDocument/2006/relationships/image" Target="../media/image8.gif"/><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18.gif"/><Relationship Id="rId10" Type="http://schemas.openxmlformats.org/officeDocument/2006/relationships/image" Target="../media/image40.png"/><Relationship Id="rId19" Type="http://schemas.openxmlformats.org/officeDocument/2006/relationships/image" Target="../media/image42.png"/><Relationship Id="rId4" Type="http://schemas.openxmlformats.org/officeDocument/2006/relationships/image" Target="../media/image6.gif"/><Relationship Id="rId9" Type="http://schemas.openxmlformats.org/officeDocument/2006/relationships/image" Target="../media/image35.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gif"/><Relationship Id="rId18" Type="http://schemas.openxmlformats.org/officeDocument/2006/relationships/image" Target="../media/image8.gif"/><Relationship Id="rId3" Type="http://schemas.openxmlformats.org/officeDocument/2006/relationships/image" Target="../media/image25.jpg"/><Relationship Id="rId21" Type="http://schemas.openxmlformats.org/officeDocument/2006/relationships/image" Target="../media/image42.png"/><Relationship Id="rId7" Type="http://schemas.openxmlformats.org/officeDocument/2006/relationships/image" Target="../media/image32.png"/><Relationship Id="rId12" Type="http://schemas.openxmlformats.org/officeDocument/2006/relationships/image" Target="../media/image21.jpe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18.gif"/><Relationship Id="rId10" Type="http://schemas.openxmlformats.org/officeDocument/2006/relationships/image" Target="../media/image40.png"/><Relationship Id="rId19" Type="http://schemas.openxmlformats.org/officeDocument/2006/relationships/image" Target="../media/image39.png"/><Relationship Id="rId4" Type="http://schemas.openxmlformats.org/officeDocument/2006/relationships/image" Target="../media/image6.gif"/><Relationship Id="rId9" Type="http://schemas.openxmlformats.org/officeDocument/2006/relationships/image" Target="../media/image35.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26.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21.jpeg"/><Relationship Id="rId24" Type="http://schemas.openxmlformats.org/officeDocument/2006/relationships/image" Target="../media/image60.png"/><Relationship Id="rId5" Type="http://schemas.openxmlformats.org/officeDocument/2006/relationships/image" Target="../media/image46.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8.gif"/><Relationship Id="rId10" Type="http://schemas.openxmlformats.org/officeDocument/2006/relationships/image" Target="../media/image47.jpeg"/><Relationship Id="rId19" Type="http://schemas.openxmlformats.org/officeDocument/2006/relationships/image" Target="../media/image55.png"/><Relationship Id="rId4" Type="http://schemas.openxmlformats.org/officeDocument/2006/relationships/image" Target="../media/image16.gif"/><Relationship Id="rId9" Type="http://schemas.openxmlformats.org/officeDocument/2006/relationships/image" Target="../media/image7.gif"/><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18.gif"/></Relationships>
</file>

<file path=ppt/slides/_rels/slide13.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5.png"/><Relationship Id="rId18" Type="http://schemas.openxmlformats.org/officeDocument/2006/relationships/image" Target="../media/image8.gif"/><Relationship Id="rId3" Type="http://schemas.openxmlformats.org/officeDocument/2006/relationships/image" Target="../media/image25.jpg"/><Relationship Id="rId7" Type="http://schemas.openxmlformats.org/officeDocument/2006/relationships/image" Target="../media/image44.png"/><Relationship Id="rId12" Type="http://schemas.openxmlformats.org/officeDocument/2006/relationships/image" Target="../media/image39.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64.png"/><Relationship Id="rId5" Type="http://schemas.openxmlformats.org/officeDocument/2006/relationships/image" Target="../media/image16.gif"/><Relationship Id="rId15" Type="http://schemas.openxmlformats.org/officeDocument/2006/relationships/image" Target="../media/image47.jpe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3.png"/><Relationship Id="rId1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8.gif"/><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7.gif"/><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jp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7.gif"/><Relationship Id="rId5" Type="http://schemas.openxmlformats.org/officeDocument/2006/relationships/image" Target="../media/image23.png"/><Relationship Id="rId15" Type="http://schemas.openxmlformats.org/officeDocument/2006/relationships/image" Target="../media/image34.png"/><Relationship Id="rId23" Type="http://schemas.openxmlformats.org/officeDocument/2006/relationships/audio" Target="../media/audio1.wav"/><Relationship Id="rId10" Type="http://schemas.openxmlformats.org/officeDocument/2006/relationships/image" Target="../media/image6.gif"/><Relationship Id="rId19" Type="http://schemas.openxmlformats.org/officeDocument/2006/relationships/image" Target="../media/image18.gif"/><Relationship Id="rId4" Type="http://schemas.openxmlformats.org/officeDocument/2006/relationships/image" Target="../media/image22.png"/><Relationship Id="rId9" Type="http://schemas.openxmlformats.org/officeDocument/2006/relationships/image" Target="../media/image16.gif"/><Relationship Id="rId14" Type="http://schemas.openxmlformats.org/officeDocument/2006/relationships/image" Target="../media/image33.png"/><Relationship Id="rId22" Type="http://schemas.openxmlformats.org/officeDocument/2006/relationships/image" Target="../media/image28.gif"/></Relationships>
</file>

<file path=ppt/slides/_rels/slide1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18" Type="http://schemas.openxmlformats.org/officeDocument/2006/relationships/image" Target="../media/image18.gif"/><Relationship Id="rId3" Type="http://schemas.microsoft.com/office/2007/relationships/media" Target="../media/media3.m4a"/><Relationship Id="rId21" Type="http://schemas.openxmlformats.org/officeDocument/2006/relationships/image" Target="../media/image8.gif"/><Relationship Id="rId7" Type="http://schemas.openxmlformats.org/officeDocument/2006/relationships/image" Target="../media/image6.gif"/><Relationship Id="rId12" Type="http://schemas.openxmlformats.org/officeDocument/2006/relationships/image" Target="../media/image35.png"/><Relationship Id="rId17" Type="http://schemas.openxmlformats.org/officeDocument/2006/relationships/image" Target="../media/image41.png"/><Relationship Id="rId25" Type="http://schemas.openxmlformats.org/officeDocument/2006/relationships/audio" Target="../media/audio1.wav"/><Relationship Id="rId2" Type="http://schemas.openxmlformats.org/officeDocument/2006/relationships/video" Target="../media/media2.MP4"/><Relationship Id="rId16" Type="http://schemas.openxmlformats.org/officeDocument/2006/relationships/image" Target="../media/image7.gif"/><Relationship Id="rId20" Type="http://schemas.openxmlformats.org/officeDocument/2006/relationships/image" Target="../media/image44.png"/><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34.png"/><Relationship Id="rId24" Type="http://schemas.openxmlformats.org/officeDocument/2006/relationships/image" Target="../media/image70.png"/><Relationship Id="rId5" Type="http://schemas.openxmlformats.org/officeDocument/2006/relationships/slideLayout" Target="../slideLayouts/slideLayout2.xml"/><Relationship Id="rId15" Type="http://schemas.openxmlformats.org/officeDocument/2006/relationships/image" Target="../media/image21.jpeg"/><Relationship Id="rId23" Type="http://schemas.openxmlformats.org/officeDocument/2006/relationships/image" Target="../media/image69.png"/><Relationship Id="rId10" Type="http://schemas.openxmlformats.org/officeDocument/2006/relationships/image" Target="../media/image32.png"/><Relationship Id="rId19" Type="http://schemas.openxmlformats.org/officeDocument/2006/relationships/image" Target="../media/image45.png"/><Relationship Id="rId4" Type="http://schemas.openxmlformats.org/officeDocument/2006/relationships/audio" Target="../media/media3.m4a"/><Relationship Id="rId9" Type="http://schemas.openxmlformats.org/officeDocument/2006/relationships/image" Target="../media/image33.png"/><Relationship Id="rId14" Type="http://schemas.openxmlformats.org/officeDocument/2006/relationships/image" Target="../media/image36.png"/><Relationship Id="rId22"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7.gif"/><Relationship Id="rId4" Type="http://schemas.openxmlformats.org/officeDocument/2006/relationships/image" Target="../media/image71.gif"/></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21.jpe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slideLayout" Target="../slideLayouts/slideLayout2.xml"/><Relationship Id="rId21" Type="http://schemas.openxmlformats.org/officeDocument/2006/relationships/image" Target="../media/image55.png"/><Relationship Id="rId7" Type="http://schemas.openxmlformats.org/officeDocument/2006/relationships/image" Target="../media/image46.png"/><Relationship Id="rId12" Type="http://schemas.openxmlformats.org/officeDocument/2006/relationships/image" Target="../media/image47.jpe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audio" Target="../media/media4.mp3"/><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18.gif"/><Relationship Id="rId1" Type="http://schemas.microsoft.com/office/2007/relationships/media" Target="../media/media4.mp3"/><Relationship Id="rId6" Type="http://schemas.openxmlformats.org/officeDocument/2006/relationships/image" Target="../media/image16.gif"/><Relationship Id="rId11" Type="http://schemas.openxmlformats.org/officeDocument/2006/relationships/image" Target="../media/image7.gif"/><Relationship Id="rId24" Type="http://schemas.openxmlformats.org/officeDocument/2006/relationships/image" Target="../media/image58.png"/><Relationship Id="rId5" Type="http://schemas.openxmlformats.org/officeDocument/2006/relationships/image" Target="../media/image41.png"/><Relationship Id="rId15" Type="http://schemas.openxmlformats.org/officeDocument/2006/relationships/image" Target="../media/image72.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6.gif"/><Relationship Id="rId19" Type="http://schemas.openxmlformats.org/officeDocument/2006/relationships/image" Target="../media/image53.png"/><Relationship Id="rId31"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71.gif"/><Relationship Id="rId7" Type="http://schemas.openxmlformats.org/officeDocument/2006/relationships/image" Target="../media/image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17.gif"/><Relationship Id="rId4" Type="http://schemas.openxmlformats.org/officeDocument/2006/relationships/image" Target="../media/image73.jpg"/></Relationships>
</file>

<file path=ppt/slides/_rels/slide22.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65.png"/><Relationship Id="rId18" Type="http://schemas.openxmlformats.org/officeDocument/2006/relationships/image" Target="../media/image8.gif"/><Relationship Id="rId3"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39.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63.jpeg"/><Relationship Id="rId5" Type="http://schemas.openxmlformats.org/officeDocument/2006/relationships/image" Target="../media/image33.png"/><Relationship Id="rId15" Type="http://schemas.openxmlformats.org/officeDocument/2006/relationships/image" Target="../media/image47.jpeg"/><Relationship Id="rId10" Type="http://schemas.openxmlformats.org/officeDocument/2006/relationships/image" Target="../media/image44.png"/><Relationship Id="rId4" Type="http://schemas.openxmlformats.org/officeDocument/2006/relationships/image" Target="../media/image64.png"/><Relationship Id="rId9" Type="http://schemas.openxmlformats.org/officeDocument/2006/relationships/image" Target="../media/image43.png"/><Relationship Id="rId1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7.g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6.pn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8" Type="http://schemas.openxmlformats.org/officeDocument/2006/relationships/image" Target="../media/image5.gif"/><Relationship Id="rId3" Type="http://schemas.microsoft.com/office/2007/relationships/media" Target="../media/media7.mp3"/><Relationship Id="rId7" Type="http://schemas.openxmlformats.org/officeDocument/2006/relationships/image" Target="../media/image77.jpg"/><Relationship Id="rId12"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audio1.wav"/><Relationship Id="rId11" Type="http://schemas.openxmlformats.org/officeDocument/2006/relationships/image" Target="../media/image79.jpg"/><Relationship Id="rId5" Type="http://schemas.openxmlformats.org/officeDocument/2006/relationships/slideLayout" Target="../slideLayouts/slideLayout2.xml"/><Relationship Id="rId10" Type="http://schemas.openxmlformats.org/officeDocument/2006/relationships/image" Target="../media/image17.gif"/><Relationship Id="rId4" Type="http://schemas.openxmlformats.org/officeDocument/2006/relationships/audio" Target="../media/media7.mp3"/><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1.gif"/><Relationship Id="rId12"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eg"/><Relationship Id="rId11" Type="http://schemas.openxmlformats.org/officeDocument/2006/relationships/image" Target="../media/image6.gif"/><Relationship Id="rId5" Type="http://schemas.openxmlformats.org/officeDocument/2006/relationships/image" Target="../media/image9.jpg"/><Relationship Id="rId15" Type="http://schemas.openxmlformats.org/officeDocument/2006/relationships/audio" Target="../media/audio1.wav"/><Relationship Id="rId10" Type="http://schemas.openxmlformats.org/officeDocument/2006/relationships/image" Target="../media/image5.gif"/><Relationship Id="rId4" Type="http://schemas.openxmlformats.org/officeDocument/2006/relationships/audio" Target="../media/audio1.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5.jpg"/><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8.gif"/><Relationship Id="rId3" Type="http://schemas.openxmlformats.org/officeDocument/2006/relationships/image" Target="../media/image21.jpeg"/><Relationship Id="rId7" Type="http://schemas.openxmlformats.org/officeDocument/2006/relationships/image" Target="../media/image25.jp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7.gif"/><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6.gif"/><Relationship Id="rId4" Type="http://schemas.openxmlformats.org/officeDocument/2006/relationships/image" Target="../media/image22.png"/><Relationship Id="rId9" Type="http://schemas.openxmlformats.org/officeDocument/2006/relationships/image" Target="../media/image16.gif"/><Relationship Id="rId14" Type="http://schemas.openxmlformats.org/officeDocument/2006/relationships/image" Target="../media/image28.gif"/></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jp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7.gif"/><Relationship Id="rId24" Type="http://schemas.openxmlformats.org/officeDocument/2006/relationships/audio" Target="../media/audio1.wav"/><Relationship Id="rId5" Type="http://schemas.openxmlformats.org/officeDocument/2006/relationships/image" Target="../media/image23.png"/><Relationship Id="rId15" Type="http://schemas.openxmlformats.org/officeDocument/2006/relationships/image" Target="../media/image34.png"/><Relationship Id="rId23" Type="http://schemas.openxmlformats.org/officeDocument/2006/relationships/image" Target="../media/image29.png"/><Relationship Id="rId10" Type="http://schemas.openxmlformats.org/officeDocument/2006/relationships/image" Target="../media/image6.gif"/><Relationship Id="rId19" Type="http://schemas.openxmlformats.org/officeDocument/2006/relationships/image" Target="../media/image18.gif"/><Relationship Id="rId4" Type="http://schemas.openxmlformats.org/officeDocument/2006/relationships/image" Target="../media/image22.png"/><Relationship Id="rId9" Type="http://schemas.openxmlformats.org/officeDocument/2006/relationships/image" Target="../media/image16.gif"/><Relationship Id="rId14" Type="http://schemas.openxmlformats.org/officeDocument/2006/relationships/image" Target="../media/image33.png"/><Relationship Id="rId22"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68884"/>
          </a:xfrm>
          <a:prstGeom prst="rect">
            <a:avLst/>
          </a:prstGeom>
        </p:spPr>
      </p:pic>
      <p:sp>
        <p:nvSpPr>
          <p:cNvPr id="6" name="Rectangle 5"/>
          <p:cNvSpPr/>
          <p:nvPr/>
        </p:nvSpPr>
        <p:spPr>
          <a:xfrm>
            <a:off x="272691" y="491180"/>
            <a:ext cx="11417741" cy="6274341"/>
          </a:xfrm>
          <a:prstGeom prst="rect">
            <a:avLst/>
          </a:prstGeom>
          <a:noFill/>
        </p:spPr>
        <p:txBody>
          <a:bodyPr wrap="none" lIns="91440" tIns="45720" rIns="91440" bIns="45720">
            <a:prstTxWarp prst="textArchUp">
              <a:avLst/>
            </a:prstTxWarp>
            <a:spAutoFit/>
          </a:bodyPr>
          <a:lstStyle/>
          <a:p>
            <a:pPr algn="ct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t>
            </a:r>
            <a:r>
              <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ường mầm </a:t>
            </a:r>
            <a:r>
              <a:rPr lang="vi-VN"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non</a:t>
            </a:r>
            <a:r>
              <a:rPr lang="en-U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Phú</a:t>
            </a:r>
            <a:r>
              <a:rPr lang="en-U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Phúc</a:t>
            </a:r>
            <a:endPar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1843540" y="1447618"/>
            <a:ext cx="8713924"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smtClean="0">
                <a:ln/>
                <a:solidFill>
                  <a:schemeClr val="accent3"/>
                </a:solidFill>
              </a:rPr>
              <a:t>Lĩnh</a:t>
            </a:r>
            <a:r>
              <a:rPr lang="en-US" sz="4800" b="1" dirty="0" smtClean="0">
                <a:ln/>
                <a:solidFill>
                  <a:schemeClr val="accent3"/>
                </a:solidFill>
              </a:rPr>
              <a:t> </a:t>
            </a:r>
            <a:r>
              <a:rPr lang="en-US" sz="4800" b="1" dirty="0" err="1" smtClean="0">
                <a:ln/>
                <a:solidFill>
                  <a:schemeClr val="accent3"/>
                </a:solidFill>
              </a:rPr>
              <a:t>vực</a:t>
            </a:r>
            <a:r>
              <a:rPr lang="en-US" sz="4800" b="1" dirty="0" smtClean="0">
                <a:ln/>
                <a:solidFill>
                  <a:schemeClr val="accent3"/>
                </a:solidFill>
              </a:rPr>
              <a:t>: </a:t>
            </a:r>
            <a:r>
              <a:rPr lang="en-US" sz="4800" b="1" dirty="0" err="1" smtClean="0">
                <a:ln/>
                <a:solidFill>
                  <a:schemeClr val="accent3"/>
                </a:solidFill>
              </a:rPr>
              <a:t>Phát</a:t>
            </a:r>
            <a:r>
              <a:rPr lang="en-US" sz="4800" b="1" dirty="0" smtClean="0">
                <a:ln/>
                <a:solidFill>
                  <a:schemeClr val="accent3"/>
                </a:solidFill>
              </a:rPr>
              <a:t> </a:t>
            </a:r>
            <a:r>
              <a:rPr lang="en-US" sz="4800" b="1" dirty="0" err="1" smtClean="0">
                <a:ln/>
                <a:solidFill>
                  <a:schemeClr val="accent3"/>
                </a:solidFill>
              </a:rPr>
              <a:t>triển</a:t>
            </a:r>
            <a:r>
              <a:rPr lang="en-US" sz="4800" b="1" dirty="0" smtClean="0">
                <a:ln/>
                <a:solidFill>
                  <a:schemeClr val="accent3"/>
                </a:solidFill>
              </a:rPr>
              <a:t> </a:t>
            </a:r>
            <a:r>
              <a:rPr lang="en-US" sz="4800" b="1" dirty="0" err="1" smtClean="0">
                <a:ln/>
                <a:solidFill>
                  <a:schemeClr val="accent3"/>
                </a:solidFill>
              </a:rPr>
              <a:t>ngôn</a:t>
            </a:r>
            <a:r>
              <a:rPr lang="en-US" sz="4800" b="1" dirty="0" smtClean="0">
                <a:ln/>
                <a:solidFill>
                  <a:schemeClr val="accent3"/>
                </a:solidFill>
              </a:rPr>
              <a:t> </a:t>
            </a:r>
            <a:r>
              <a:rPr lang="en-US" sz="4800" b="1" dirty="0" err="1" smtClean="0">
                <a:ln/>
                <a:solidFill>
                  <a:schemeClr val="accent3"/>
                </a:solidFill>
              </a:rPr>
              <a:t>ngữ</a:t>
            </a:r>
            <a:endParaRPr lang="vi-VN" sz="4800" b="1" dirty="0">
              <a:ln/>
              <a:solidFill>
                <a:schemeClr val="accent3"/>
              </a:solidFill>
            </a:endParaRPr>
          </a:p>
        </p:txBody>
      </p:sp>
      <p:sp>
        <p:nvSpPr>
          <p:cNvPr id="10" name="Rectangle 9"/>
          <p:cNvSpPr/>
          <p:nvPr/>
        </p:nvSpPr>
        <p:spPr>
          <a:xfrm>
            <a:off x="2104755" y="4345207"/>
            <a:ext cx="8330615" cy="923330"/>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a:t>
            </a:r>
            <a:r>
              <a:rPr lang="vi-VN" sz="3200" b="1" dirty="0"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ơ</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Thăm</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nhà</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bà</a:t>
            </a:r>
            <a:endParaRPr lang="vi-VN"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3194025" y="5553978"/>
            <a:ext cx="5803961" cy="1077218"/>
          </a:xfrm>
          <a:prstGeom prst="rect">
            <a:avLst/>
          </a:prstGeom>
          <a:noFill/>
        </p:spPr>
        <p:txBody>
          <a:bodyPr wrap="none" lIns="91440" tIns="45720" rIns="91440" bIns="45720">
            <a:spAutoFit/>
          </a:bodyPr>
          <a:lstStyle/>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Giáo</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viên:Trần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Thị</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Thuý</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Hằng</a:t>
            </a:r>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Đối</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t</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ượng: </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tuổi</a:t>
            </a:r>
            <a:endPar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3124811" y="2705021"/>
            <a:ext cx="6290505" cy="923330"/>
          </a:xfrm>
          <a:prstGeom prst="rect">
            <a:avLst/>
          </a:prstGeom>
          <a:noFill/>
        </p:spPr>
        <p:txBody>
          <a:bodyPr wrap="none" lIns="91440" tIns="45720" rIns="91440" bIns="45720">
            <a:spAutoFit/>
          </a:bodyPr>
          <a:lstStyle/>
          <a:p>
            <a:pPr algn="ct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Chủ</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điểm</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Gia</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đình</a:t>
            </a:r>
            <a:endPar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26179893"/>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1" presetClass="entr" presetSubtype="0" repeatCount="indefinite" fill="hold" nodeType="withEffect">
                                  <p:stCondLst>
                                    <p:cond delay="0"/>
                                  </p:stCondLst>
                                  <p:endCondLst>
                                    <p:cond evt="onNext" delay="0">
                                      <p:tgtEl>
                                        <p:sldTgt/>
                                      </p:tgtEl>
                                    </p:cond>
                                  </p:end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p:cTn id="12"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a:t>
            </a:r>
            <a:r>
              <a:rPr lang="vi-VN" b="1" dirty="0" smtClean="0">
                <a:solidFill>
                  <a:srgbClr val="FF0000"/>
                </a:solidFill>
              </a:rPr>
              <a:t>ngắm</a:t>
            </a:r>
          </a:p>
          <a:p>
            <a:r>
              <a:rPr lang="vi-VN" b="1" dirty="0">
                <a:solidFill>
                  <a:srgbClr val="FF0000"/>
                </a:solidFill>
              </a:rPr>
              <a:t>Đàn </a:t>
            </a:r>
            <a:r>
              <a:rPr lang="vi-VN" b="1" dirty="0" smtClean="0">
                <a:solidFill>
                  <a:srgbClr val="FF0000"/>
                </a:solidFill>
              </a:rPr>
              <a:t>gà con</a:t>
            </a:r>
          </a:p>
          <a:p>
            <a:r>
              <a:rPr lang="vi-VN" b="1" dirty="0">
                <a:solidFill>
                  <a:srgbClr val="FF0000"/>
                </a:solidFill>
              </a:rPr>
              <a:t>Rồi gọi </a:t>
            </a:r>
            <a:r>
              <a:rPr lang="vi-VN" b="1" dirty="0" smtClean="0">
                <a:solidFill>
                  <a:srgbClr val="FF0000"/>
                </a:solidFill>
              </a:rPr>
              <a:t>luôn</a:t>
            </a:r>
          </a:p>
          <a:p>
            <a:r>
              <a:rPr lang="vi-VN" b="1" dirty="0">
                <a:solidFill>
                  <a:srgbClr val="FF0000"/>
                </a:solidFill>
              </a:rPr>
              <a:t>Bập, bập, bập</a:t>
            </a:r>
          </a:p>
        </p:txBody>
      </p:sp>
    </p:spTree>
    <p:extLst>
      <p:ext uri="{BB962C8B-B14F-4D97-AF65-F5344CB8AC3E}">
        <p14:creationId xmlns:p14="http://schemas.microsoft.com/office/powerpoint/2010/main" val="150699812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heel(1)">
                                      <p:cBhvr>
                                        <p:cTn id="33" dur="2000"/>
                                        <p:tgtEl>
                                          <p:spTgt spid="2">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heel(1)">
                                      <p:cBhvr>
                                        <p:cTn id="36" dur="2000"/>
                                        <p:tgtEl>
                                          <p:spTgt spid="2">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heel(1)">
                                      <p:cBhvr>
                                        <p:cTn id="39" dur="2000"/>
                                        <p:tgtEl>
                                          <p:spTgt spid="2">
                                            <p:txEl>
                                              <p:pRg st="2" end="2"/>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heel(1)">
                                      <p:cBhvr>
                                        <p:cTn id="42" dur="2000"/>
                                        <p:tgtEl>
                                          <p:spTgt spid="2">
                                            <p:txEl>
                                              <p:pRg st="3" end="3"/>
                                            </p:txEl>
                                          </p:spTgt>
                                        </p:tgtEl>
                                      </p:cBhvr>
                                    </p:animEffect>
                                  </p:childTnLst>
                                </p:cTn>
                              </p:par>
                              <p:par>
                                <p:cTn id="43" presetID="6" presetClass="entr" presetSubtype="16" fill="hold" nodeType="withEffect">
                                  <p:stCondLst>
                                    <p:cond delay="400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a:solidFill>
                  <a:srgbClr val="0070C0"/>
                </a:solidFill>
                <a:latin typeface="Times New Roman" pitchFamily="18" charset="0"/>
                <a:cs typeface="Times New Roman" pitchFamily="18" charset="0"/>
              </a:rPr>
              <a:t>Chúng </a:t>
            </a:r>
            <a:r>
              <a:rPr lang="en-US" b="1" smtClean="0">
                <a:solidFill>
                  <a:srgbClr val="0070C0"/>
                </a:solidFill>
                <a:latin typeface="Times New Roman" pitchFamily="18" charset="0"/>
                <a:cs typeface="Times New Roman" pitchFamily="18" charset="0"/>
              </a:rPr>
              <a:t>lật </a:t>
            </a:r>
            <a:r>
              <a:rPr lang="vi-VN" b="1" smtClean="0">
                <a:solidFill>
                  <a:srgbClr val="0070C0"/>
                </a:solidFill>
                <a:latin typeface="Times New Roman" pitchFamily="18" charset="0"/>
                <a:cs typeface="Times New Roman" pitchFamily="18" charset="0"/>
              </a:rPr>
              <a:t>bật</a:t>
            </a:r>
            <a:endParaRPr lang="vi-VN" b="1" dirty="0" smtClean="0">
              <a:solidFill>
                <a:srgbClr val="0070C0"/>
              </a:solidFill>
              <a:latin typeface="Times New Roman" pitchFamily="18" charset="0"/>
              <a:cs typeface="Times New Roman" pitchFamily="18" charset="0"/>
            </a:endParaRPr>
          </a:p>
          <a:p>
            <a:r>
              <a:rPr lang="vi-VN" b="1" dirty="0">
                <a:solidFill>
                  <a:srgbClr val="0070C0"/>
                </a:solidFill>
                <a:latin typeface="Times New Roman" pitchFamily="18" charset="0"/>
                <a:cs typeface="Times New Roman" pitchFamily="18" charset="0"/>
              </a:rPr>
              <a:t>Chạy </a:t>
            </a:r>
            <a:r>
              <a:rPr lang="vi-VN" b="1" dirty="0" smtClean="0">
                <a:solidFill>
                  <a:srgbClr val="0070C0"/>
                </a:solidFill>
                <a:latin typeface="Times New Roman" pitchFamily="18" charset="0"/>
                <a:cs typeface="Times New Roman" pitchFamily="18" charset="0"/>
              </a:rPr>
              <a:t>nhanh nhanh</a:t>
            </a:r>
          </a:p>
          <a:p>
            <a:r>
              <a:rPr lang="vi-VN" b="1" dirty="0">
                <a:solidFill>
                  <a:srgbClr val="0070C0"/>
                </a:solidFill>
                <a:latin typeface="Times New Roman" pitchFamily="18" charset="0"/>
                <a:cs typeface="Times New Roman" pitchFamily="18" charset="0"/>
              </a:rPr>
              <a:t>Xúm </a:t>
            </a:r>
            <a:r>
              <a:rPr lang="vi-VN" b="1" dirty="0" smtClean="0">
                <a:solidFill>
                  <a:srgbClr val="0070C0"/>
                </a:solidFill>
                <a:latin typeface="Times New Roman" pitchFamily="18" charset="0"/>
                <a:cs typeface="Times New Roman" pitchFamily="18" charset="0"/>
              </a:rPr>
              <a:t>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3716140231"/>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par>
                                <p:cTn id="2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0" dur="2000" fill="hold"/>
                                        <p:tgtEl>
                                          <p:spTgt spid="2">
                                            <p:txEl>
                                              <p:pRg st="0" end="0"/>
                                            </p:txEl>
                                          </p:spTgt>
                                        </p:tgtEl>
                                        <p:attrNameLst>
                                          <p:attrName>ppt_x</p:attrName>
                                          <p:attrName>ppt_y</p:attrName>
                                        </p:attrNameLst>
                                      </p:cBhvr>
                                    </p:animMotion>
                                  </p:childTnLst>
                                </p:cTn>
                              </p:par>
                              <p:par>
                                <p:cTn id="31"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2" dur="2000" fill="hold"/>
                                        <p:tgtEl>
                                          <p:spTgt spid="2">
                                            <p:txEl>
                                              <p:pRg st="1" end="1"/>
                                            </p:txEl>
                                          </p:spTgt>
                                        </p:tgtEl>
                                        <p:attrNameLst>
                                          <p:attrName>ppt_x</p:attrName>
                                          <p:attrName>ppt_y</p:attrName>
                                        </p:attrNameLst>
                                      </p:cBhvr>
                                    </p:animMotion>
                                  </p:childTnLst>
                                </p:cTn>
                              </p:par>
                              <p:par>
                                <p:cTn id="33"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4" dur="2000" fill="hold"/>
                                        <p:tgtEl>
                                          <p:spTgt spid="2">
                                            <p:txEl>
                                              <p:pRg st="2" end="2"/>
                                            </p:txEl>
                                          </p:spTgt>
                                        </p:tgtEl>
                                        <p:attrNameLst>
                                          <p:attrName>ppt_x</p:attrName>
                                          <p:attrName>ppt_y</p:attrName>
                                        </p:attrNameLst>
                                      </p:cBhvr>
                                    </p:animMotion>
                                  </p:childTnLst>
                                </p:cTn>
                              </p:par>
                              <p:par>
                                <p:cTn id="3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6" dur="2000" fill="hold"/>
                                        <p:tgtEl>
                                          <p:spTgt spid="2">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02740" y="5545140"/>
            <a:ext cx="2120721" cy="707886"/>
          </a:xfrm>
          <a:prstGeom prst="rect">
            <a:avLst/>
          </a:prstGeom>
          <a:noFill/>
        </p:spPr>
        <p:txBody>
          <a:bodyPr wrap="square" rtlCol="0">
            <a:spAutoFit/>
          </a:bodyPr>
          <a:lstStyle/>
          <a:p>
            <a:r>
              <a:rPr lang="vi-VN" sz="2000" b="1" dirty="0">
                <a:solidFill>
                  <a:srgbClr val="00B0F0"/>
                </a:solidFill>
                <a:latin typeface="Times New Roman" pitchFamily="18" charset="0"/>
                <a:cs typeface="Times New Roman" pitchFamily="18" charset="0"/>
              </a:rPr>
              <a:t>Gà mải </a:t>
            </a:r>
            <a:r>
              <a:rPr lang="vi-VN" sz="2000" b="1" dirty="0" smtClean="0">
                <a:solidFill>
                  <a:srgbClr val="00B0F0"/>
                </a:solidFill>
                <a:latin typeface="Times New Roman" pitchFamily="18" charset="0"/>
                <a:cs typeface="Times New Roman" pitchFamily="18" charset="0"/>
              </a:rPr>
              <a:t>miết</a:t>
            </a:r>
          </a:p>
          <a:p>
            <a:r>
              <a:rPr lang="vi-VN" sz="2000" b="1" dirty="0">
                <a:solidFill>
                  <a:srgbClr val="00B0F0"/>
                </a:solidFill>
                <a:latin typeface="Times New Roman" pitchFamily="18" charset="0"/>
                <a:cs typeface="Times New Roman" pitchFamily="18" charset="0"/>
              </a:rPr>
              <a:t>Nhặt thóc vàng</a:t>
            </a:r>
            <a:endParaRPr lang="vi-VN" sz="2000" b="1" dirty="0" smtClean="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509946287"/>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0757" y="5294210"/>
            <a:ext cx="2298274" cy="707886"/>
          </a:xfrm>
          <a:prstGeom prst="rect">
            <a:avLst/>
          </a:prstGeom>
          <a:noFill/>
        </p:spPr>
        <p:txBody>
          <a:bodyPr wrap="square" rtlCol="0">
            <a:spAutoFit/>
          </a:bodyPr>
          <a:lstStyle/>
          <a:p>
            <a:r>
              <a:rPr lang="vi-VN" sz="2000" b="1" dirty="0" smtClean="0">
                <a:solidFill>
                  <a:srgbClr val="002060"/>
                </a:solidFill>
                <a:latin typeface="Times New Roman" pitchFamily="18" charset="0"/>
                <a:cs typeface="Times New Roman" pitchFamily="18" charset="0"/>
              </a:rPr>
              <a:t>Cháu </a:t>
            </a:r>
            <a:r>
              <a:rPr lang="vi-VN" sz="2000" b="1" dirty="0">
                <a:solidFill>
                  <a:srgbClr val="002060"/>
                </a:solidFill>
                <a:latin typeface="Times New Roman" pitchFamily="18" charset="0"/>
                <a:cs typeface="Times New Roman" pitchFamily="18" charset="0"/>
              </a:rPr>
              <a:t>nhẹ </a:t>
            </a:r>
            <a:r>
              <a:rPr lang="vi-VN" sz="2000" b="1" dirty="0" smtClean="0">
                <a:solidFill>
                  <a:srgbClr val="002060"/>
                </a:solidFill>
                <a:latin typeface="Times New Roman" pitchFamily="18" charset="0"/>
                <a:cs typeface="Times New Roman" pitchFamily="18" charset="0"/>
              </a:rPr>
              <a:t>nhàng</a:t>
            </a:r>
          </a:p>
          <a:p>
            <a:r>
              <a:rPr lang="vi-VN" sz="2000" b="1">
                <a:solidFill>
                  <a:srgbClr val="002060"/>
                </a:solidFill>
                <a:latin typeface="Times New Roman" pitchFamily="18" charset="0"/>
                <a:cs typeface="Times New Roman" pitchFamily="18" charset="0"/>
              </a:rPr>
              <a:t>Lùa </a:t>
            </a:r>
            <a:r>
              <a:rPr lang="vi-VN" sz="2000" b="1" smtClean="0">
                <a:solidFill>
                  <a:srgbClr val="002060"/>
                </a:solidFill>
                <a:latin typeface="Times New Roman" pitchFamily="18" charset="0"/>
                <a:cs typeface="Times New Roman" pitchFamily="18" charset="0"/>
              </a:rPr>
              <a:t>v</a:t>
            </a:r>
            <a:r>
              <a:rPr lang="en-US" sz="2000" b="1" smtClean="0">
                <a:solidFill>
                  <a:srgbClr val="002060"/>
                </a:solidFill>
                <a:latin typeface="Times New Roman" pitchFamily="18" charset="0"/>
                <a:cs typeface="Times New Roman" pitchFamily="18" charset="0"/>
              </a:rPr>
              <a:t>ào</a:t>
            </a:r>
            <a:r>
              <a:rPr lang="vi-VN" sz="2000" b="1" smtClean="0">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864750402"/>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99" y="62993"/>
            <a:ext cx="12192000" cy="6863460"/>
          </a:xfrm>
          <a:prstGeom prst="rect">
            <a:avLst/>
          </a:prstGeom>
        </p:spPr>
      </p:pic>
      <p:sp>
        <p:nvSpPr>
          <p:cNvPr id="7" name="Rectangle 6"/>
          <p:cNvSpPr/>
          <p:nvPr/>
        </p:nvSpPr>
        <p:spPr>
          <a:xfrm>
            <a:off x="459580" y="1108795"/>
            <a:ext cx="5228290" cy="707886"/>
          </a:xfrm>
          <a:prstGeom prst="rect">
            <a:avLst/>
          </a:prstGeom>
          <a:noFill/>
        </p:spPr>
        <p:txBody>
          <a:bodyPr wrap="none" lIns="91440" tIns="45720" rIns="91440" bIns="45720">
            <a:prstTxWarp prst="textWave2">
              <a:avLst/>
            </a:prstTxWarp>
            <a:spAutoFit/>
          </a:bodyPr>
          <a:lstStyle/>
          <a:p>
            <a:pPr algn="ctr"/>
            <a:r>
              <a:rPr lang="vi-V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Đàm </a:t>
            </a:r>
            <a:r>
              <a:rPr lang="vi-VN"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thoại, Trích dẫn</a:t>
            </a:r>
            <a:endParaRPr lang="vi-V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2723627" y="1859516"/>
            <a:ext cx="6777817" cy="2043808"/>
          </a:xfrm>
          <a:prstGeom prst="rect">
            <a:avLst/>
          </a:prstGeom>
          <a:noFill/>
        </p:spPr>
        <p:txBody>
          <a:bodyPr wrap="none" lIns="91440" tIns="45720" rIns="91440" bIns="45720">
            <a:prstTxWarp prst="textWave1">
              <a:avLst>
                <a:gd name="adj1" fmla="val 12500"/>
                <a:gd name="adj2" fmla="val 1090"/>
              </a:avLst>
            </a:prstTxWarp>
            <a:spAutoFit/>
          </a:bodyPr>
          <a:lstStyle/>
          <a:p>
            <a:pPr algn="ctr"/>
            <a:r>
              <a:rPr lang="vi-VN"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Cô vừa đọc cho các con nghe bài thơ </a:t>
            </a:r>
            <a:r>
              <a:rPr lang="vi-VN"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gì?</a:t>
            </a:r>
          </a:p>
          <a:p>
            <a:pPr algn="ctr"/>
            <a:r>
              <a:rPr lang="vi-VN"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Của </a:t>
            </a:r>
            <a:r>
              <a:rPr lang="en-US" dirty="0" err="1"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tác</a:t>
            </a:r>
            <a:r>
              <a:rPr 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dirty="0" err="1"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giả</a:t>
            </a:r>
            <a:r>
              <a:rPr 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dirty="0" err="1"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nào</a:t>
            </a:r>
            <a:r>
              <a:rPr 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a:t>
            </a:r>
            <a:endPar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9155" y="3246584"/>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075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729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01053"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05041"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14440"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88013" y="3246584"/>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76078"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09278" y="514616"/>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53973" y="6299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06546" y="1221341"/>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44939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00026 -0.00023 C 0.00781 0.00764 0.01692 0.01574 0.0207 0.02569 C 0.02461 0.0368 0.02669 0.04977 0.02864 0.06273 C 0.03046 0.07569 0.02864 0.0868 0.02669 0.09884 C 0.02461 0.10972 0.02161 0.12176 0.01484 0.13194 C 0.00846 0.1419 -0.00131 0.15 -0.01237 0.15602 C -0.02227 0.16203 -0.03425 0.16597 -0.04636 0.16805 C -0.05821 0.16991 -0.07032 0.16991 -0.08112 0.16805 C -0.09349 0.16597 -0.1043 0.16111 -0.11315 0.15301 C -0.12214 0.14606 -0.13021 0.1368 -0.13425 0.12592 C -0.13933 0.11574 -0.14115 0.10185 -0.14115 0.09074 C -0.14245 0.07986 -0.14115 0.06666 -0.13633 0.05578 C -0.13138 0.04583 -0.12214 0.0375 -0.11042 0.03379 C -0.09831 0.03078 -0.08646 0.03472 -0.07839 0.04166 C -0.07136 0.04884 -0.06628 0.05972 -0.06524 0.07268 C -0.06524 0.08588 -0.06628 0.09768 -0.07136 0.10787 C -0.07631 0.11782 -0.07539 0.11991 -0.09558 0.1331 C -0.11315 0.14699 -0.13138 0.14305 -0.14245 0.14398 C -0.15326 0.14398 -0.16224 0.14004 -0.17331 0.13611 C -0.18516 0.13078 -0.19532 0.12176 -0.20209 0.11366 C -0.20938 0.10578 -0.21237 0.09583 -0.21641 0.07986 C -0.21914 0.06342 -0.21914 0.05578 -0.21914 0.04375 C -0.23698 0.03703 -0.28855 -0.07963 -0.32097 -0.08102 C -0.35352 -0.08264 -0.63659 -0.01945 -0.65183 -0.02014 " pathEditMode="relative" rAng="0" ptsTypes="AAAAAAAAAAAAAAAAAAAAAAAA">
                                      <p:cBhvr>
                                        <p:cTn id="6" dur="5000" fill="hold"/>
                                        <p:tgtEl>
                                          <p:spTgt spid="18"/>
                                        </p:tgtEl>
                                        <p:attrNameLst>
                                          <p:attrName>ppt_x</p:attrName>
                                          <p:attrName>ppt_y</p:attrName>
                                        </p:attrNameLst>
                                      </p:cBhvr>
                                      <p:rCtr x="-31094" y="4444"/>
                                    </p:animMotion>
                                  </p:childTnLst>
                                </p:cTn>
                              </p:par>
                              <p:par>
                                <p:cTn id="7" presetID="48" presetClass="path" presetSubtype="0" repeatCount="indefinite" accel="50000" decel="50000" fill="hold" nodeType="withEffect">
                                  <p:stCondLst>
                                    <p:cond delay="0"/>
                                  </p:stCondLst>
                                  <p:childTnLst>
                                    <p:animMotion origin="layout" path="M -0.04843 0.02129 C -0.04049 0.02824 -0.03164 0.03565 -0.0276 0.04652 C -0.02369 0.05764 -0.02135 0.07014 -0.01966 0.08379 C -0.01757 0.09652 -0.01966 0.1074 -0.02135 0.11967 C -0.02369 0.13032 -0.02643 0.14236 -0.03359 0.15231 C -0.03945 0.16227 -0.04935 0.1706 -0.06028 0.17639 C -0.07031 0.1824 -0.08242 0.18634 -0.0944 0.18842 C -0.10651 0.19027 -0.11849 0.19027 -0.12955 0.18842 C -0.14153 0.18634 -0.15247 0.18148 -0.16132 0.17315 C -0.17031 0.16643 -0.17838 0.1574 -0.18242 0.14629 C -0.1875 0.13634 -0.18971 0.12245 -0.18971 0.11157 C -0.19023 0.10069 -0.18971 0.08727 -0.18437 0.07615 C -0.17929 0.06643 -0.17031 0.05833 -0.15833 0.0544 C -0.14661 0.05162 -0.1345 0.05602 -0.12669 0.0625 C -0.11953 0.06967 -0.11445 0.08102 -0.11341 0.09328 C -0.11341 0.10671 -0.11445 0.11828 -0.11953 0.12847 C -0.12435 0.13865 -0.12356 0.14027 -0.14349 0.15347 C -0.16132 0.16736 -0.17929 0.16342 -0.19023 0.16458 C -0.20156 0.16458 -0.21054 0.16041 -0.22148 0.15625 C -0.23346 0.15139 -0.24349 0.14236 -0.25026 0.13426 C -0.25742 0.12639 -0.26028 0.11643 -0.26458 0.10069 C -0.26744 0.08449 -0.34648 0.14583 -0.34648 0.13356 C -0.37565 0.14629 -0.43906 0.06481 -0.46315 0.075 C -0.50625 0.08727 -0.61614 0.04305 -0.65755 0.0794 C -0.69908 0.11597 -0.65013 0.29676 -0.7125 0.29398 C -0.74049 0.32407 -0.79231 0.12662 -0.83671 0.10926 C -0.88099 0.0919 -0.95312 0.20185 -0.97864 0.19027 " pathEditMode="relative" rAng="0" ptsTypes="AAAAAAAAAAAAAAAAAAAAAAAAAAA">
                                      <p:cBhvr>
                                        <p:cTn id="8" dur="5000" fill="hold"/>
                                        <p:tgtEl>
                                          <p:spTgt spid="19"/>
                                        </p:tgtEl>
                                        <p:attrNameLst>
                                          <p:attrName>ppt_x</p:attrName>
                                          <p:attrName>ppt_y</p:attrName>
                                        </p:attrNameLst>
                                      </p:cBhvr>
                                      <p:rCtr x="-45026" y="13796"/>
                                    </p:animMotion>
                                  </p:childTnLst>
                                </p:cTn>
                              </p:par>
                              <p:par>
                                <p:cTn id="9" presetID="48" presetClass="path" presetSubtype="0" repeatCount="indefinite" accel="50000" decel="50000" fill="hold" nodeType="withEffect">
                                  <p:stCondLst>
                                    <p:cond delay="0"/>
                                  </p:stCondLst>
                                  <p:childTnLst>
                                    <p:animMotion origin="layout" path="M -0.00052 -0.00047 C 0.00742 0.00764 0.047 -0.00556 0.05078 0.0044 C 0.05495 0.01527 0.05677 0.02847 0.05859 0.04166 C 0.06094 0.0544 0.05859 0.06551 0.05677 0.07754 C 0.05495 0.08865 0.05208 0.10069 0.04466 0.11065 C 0.03867 0.1206 0.0289 0.1287 0.01771 0.13472 C 0.00794 0.14097 -0.00417 0.14467 -0.01628 0.14676 C -0.028 0.14884 -0.04011 0.14884 -0.05078 0.14676 C -0.06328 0.14467 -0.07396 0.13981 -0.08281 0.13148 C -0.09219 0.12477 -0.10013 0.11551 -0.10378 0.10463 C -0.10938 0.09467 -0.1112 0.08055 -0.1112 0.06944 C -0.11224 0.05856 -0.1112 0.04537 -0.10612 0.03449 C -0.10104 0.02453 -0.09219 0.01597 -0.08008 0.0125 C -0.06797 0.00949 -0.05586 0.01342 -0.04792 0.02037 C -0.04102 0.02731 -0.03594 0.03842 -0.03542 0.05162 C -0.03542 0.06481 -0.03594 0.07639 -0.04102 0.0868 C -0.0461 0.09676 -0.04518 0.09838 -0.06511 0.11157 C -0.08281 0.12546 -0.10104 0.12152 -0.11224 0.12268 C -0.12292 0.12268 -0.13216 0.11875 -0.14297 0.11481 C -0.15495 0.10949 -0.16485 0.10069 -0.17175 0.09259 C -0.17878 0.08449 -0.18203 0.07477 -0.18581 0.05856 C -0.18867 0.0419 -0.26068 -0.0331 -0.26068 -0.04514 C -0.28906 -0.05371 -0.36498 -0.17292 -0.40599 -0.14769 C -0.44766 -0.16713 -0.60417 0.0868 -0.6362 0.08194 C -0.70469 0.09166 -0.67071 -0.12523 -0.72422 -0.17685 C -0.7642 -0.22709 -0.84427 -0.05301 -0.88308 -0.06135 C -0.92201 -0.06991 -0.9444 -0.22593 -0.95782 -0.22732 " pathEditMode="relative" rAng="0" ptsTypes="AAAAAAAAAAAAAAAAAAAAAAAAAAA">
                                      <p:cBhvr>
                                        <p:cTn id="10" dur="5000" fill="hold"/>
                                        <p:tgtEl>
                                          <p:spTgt spid="20"/>
                                        </p:tgtEl>
                                        <p:attrNameLst>
                                          <p:attrName>ppt_x</p:attrName>
                                          <p:attrName>ppt_y</p:attrName>
                                        </p:attrNameLst>
                                      </p:cBhvr>
                                      <p:rCtr x="-44857" y="-3912"/>
                                    </p:animMotion>
                                  </p:childTnLst>
                                </p:cTn>
                              </p:par>
                              <p:par>
                                <p:cTn id="11" presetID="26"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par>
                                <p:cTn id="27" presetID="6" presetClass="entr" presetSubtype="16"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circle(in)">
                                      <p:cBhvr>
                                        <p:cTn id="32" dur="2000"/>
                                        <p:tgtEl>
                                          <p:spTgt spid="11">
                                            <p:txEl>
                                              <p:pRg st="1" end="1"/>
                                            </p:txEl>
                                          </p:spTgt>
                                        </p:tgtEl>
                                      </p:cBhvr>
                                    </p:animEffect>
                                  </p:childTnLst>
                                </p:cTn>
                              </p:par>
                              <p:par>
                                <p:cTn id="33" presetID="55" presetClass="exit" presetSubtype="0" fill="hold" nodeType="withEffect">
                                  <p:stCondLst>
                                    <p:cond delay="10000"/>
                                  </p:stCondLst>
                                  <p:childTnLst>
                                    <p:anim calcmode="lin" valueType="num">
                                      <p:cBhvr>
                                        <p:cTn id="34" dur="1000"/>
                                        <p:tgtEl>
                                          <p:spTgt spid="11">
                                            <p:txEl>
                                              <p:pRg st="0" end="0"/>
                                            </p:txEl>
                                          </p:spTgt>
                                        </p:tgtEl>
                                        <p:attrNameLst>
                                          <p:attrName>ppt_w</p:attrName>
                                        </p:attrNameLst>
                                      </p:cBhvr>
                                      <p:tavLst>
                                        <p:tav tm="0">
                                          <p:val>
                                            <p:strVal val="ppt_w"/>
                                          </p:val>
                                        </p:tav>
                                        <p:tav tm="100000">
                                          <p:val>
                                            <p:strVal val="ppt_w*0.70"/>
                                          </p:val>
                                        </p:tav>
                                      </p:tavLst>
                                    </p:anim>
                                    <p:anim calcmode="lin" valueType="num">
                                      <p:cBhvr>
                                        <p:cTn id="35"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36" dur="1000"/>
                                        <p:tgtEl>
                                          <p:spTgt spid="11">
                                            <p:txEl>
                                              <p:pRg st="0" end="0"/>
                                            </p:txEl>
                                          </p:spTgt>
                                        </p:tgtEl>
                                      </p:cBhvr>
                                    </p:animEffect>
                                    <p:set>
                                      <p:cBhvr>
                                        <p:cTn id="37" dur="1" fill="hold">
                                          <p:stCondLst>
                                            <p:cond delay="999"/>
                                          </p:stCondLst>
                                        </p:cTn>
                                        <p:tgtEl>
                                          <p:spTgt spid="11">
                                            <p:txEl>
                                              <p:pRg st="0" end="0"/>
                                            </p:txEl>
                                          </p:spTgt>
                                        </p:tgtEl>
                                        <p:attrNameLst>
                                          <p:attrName>style.visibility</p:attrName>
                                        </p:attrNameLst>
                                      </p:cBhvr>
                                      <p:to>
                                        <p:strVal val="hidden"/>
                                      </p:to>
                                    </p:set>
                                  </p:childTnLst>
                                </p:cTn>
                              </p:par>
                              <p:par>
                                <p:cTn id="38" presetID="55" presetClass="exit" presetSubtype="0" fill="hold" nodeType="withEffect">
                                  <p:stCondLst>
                                    <p:cond delay="10000"/>
                                  </p:stCondLst>
                                  <p:childTnLst>
                                    <p:anim calcmode="lin" valueType="num">
                                      <p:cBhvr>
                                        <p:cTn id="39" dur="1000"/>
                                        <p:tgtEl>
                                          <p:spTgt spid="11">
                                            <p:txEl>
                                              <p:pRg st="1" end="1"/>
                                            </p:txEl>
                                          </p:spTgt>
                                        </p:tgtEl>
                                        <p:attrNameLst>
                                          <p:attrName>ppt_w</p:attrName>
                                        </p:attrNameLst>
                                      </p:cBhvr>
                                      <p:tavLst>
                                        <p:tav tm="0">
                                          <p:val>
                                            <p:strVal val="ppt_w"/>
                                          </p:val>
                                        </p:tav>
                                        <p:tav tm="100000">
                                          <p:val>
                                            <p:strVal val="ppt_w*0.70"/>
                                          </p:val>
                                        </p:tav>
                                      </p:tavLst>
                                    </p:anim>
                                    <p:anim calcmode="lin" valueType="num">
                                      <p:cBhvr>
                                        <p:cTn id="40"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41" dur="1000"/>
                                        <p:tgtEl>
                                          <p:spTgt spid="11">
                                            <p:txEl>
                                              <p:pRg st="1" end="1"/>
                                            </p:txEl>
                                          </p:spTgt>
                                        </p:tgtEl>
                                      </p:cBhvr>
                                    </p:animEffect>
                                    <p:set>
                                      <p:cBhvr>
                                        <p:cTn id="42" dur="1" fill="hold">
                                          <p:stCondLst>
                                            <p:cond delay="999"/>
                                          </p:stCondLst>
                                        </p:cTn>
                                        <p:tgtEl>
                                          <p:spTgt spid="1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11"/>
            <a:ext cx="12192000" cy="6869411"/>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187355" y="873457"/>
            <a:ext cx="4039737" cy="928047"/>
          </a:xfrm>
          <a:prstGeom prst="rect">
            <a:avLst/>
          </a:prstGeom>
          <a:noFill/>
        </p:spPr>
        <p:txBody>
          <a:bodyPr wrap="square" rtlCol="0">
            <a:spAutoFit/>
          </a:bodyPr>
          <a:lstStyle/>
          <a:p>
            <a:endParaRPr lang="vi-VN" dirty="0"/>
          </a:p>
        </p:txBody>
      </p:sp>
      <p:sp>
        <p:nvSpPr>
          <p:cNvPr id="8" name="Rectangle 7"/>
          <p:cNvSpPr/>
          <p:nvPr/>
        </p:nvSpPr>
        <p:spPr>
          <a:xfrm>
            <a:off x="921346" y="3138985"/>
            <a:ext cx="10349308" cy="3964779"/>
          </a:xfrm>
          <a:prstGeom prst="rect">
            <a:avLst/>
          </a:prstGeom>
          <a:noFill/>
        </p:spPr>
        <p:txBody>
          <a:bodyPr wrap="none" lIns="91440" tIns="45720" rIns="91440" bIns="45720">
            <a:prstTxWarp prst="textArchUp">
              <a:avLst/>
            </a:prstTxWarp>
            <a:spAutoFit/>
          </a:bodyPr>
          <a:lstStyle/>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Khi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bạn</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nhỏ</a:t>
            </a:r>
            <a:r>
              <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đến </a:t>
            </a: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thăm nhà bà thì bà có nhà không, </a:t>
            </a:r>
            <a:endPar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ạn</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nhỏ</a:t>
            </a:r>
            <a:r>
              <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đã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nhìn</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thấy gì?</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9"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7175"/>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317" y="180667"/>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52246" y="4480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37692" y="44280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495550"/>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708" y="227436"/>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824610" y="32007"/>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23160"/>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91" y="-134999"/>
            <a:ext cx="12192000" cy="6858529"/>
          </a:xfrm>
          <a:prstGeom prst="rect">
            <a:avLst/>
          </a:prstGeom>
        </p:spPr>
      </p:pic>
      <p:sp>
        <p:nvSpPr>
          <p:cNvPr id="6" name="Rectangle 5"/>
          <p:cNvSpPr/>
          <p:nvPr/>
        </p:nvSpPr>
        <p:spPr>
          <a:xfrm>
            <a:off x="-705465" y="2119195"/>
            <a:ext cx="10342896" cy="923330"/>
          </a:xfrm>
          <a:prstGeom prst="rect">
            <a:avLst/>
          </a:prstGeom>
          <a:noFill/>
        </p:spPr>
        <p:txBody>
          <a:bodyPr wrap="none" lIns="91440" tIns="45720" rIns="91440" bIns="45720">
            <a:prstTxWarp prst="textChevronInverted">
              <a:avLst/>
            </a:prstTxWarp>
            <a:spAutoFit/>
            <a:scene3d>
              <a:camera prst="perspectiveHeroicExtremeLeftFacing"/>
              <a:lightRig rig="threePt" dir="t"/>
            </a:scene3d>
          </a:bodyPr>
          <a:lstStyle/>
          <a:p>
            <a:pPr algn="ctr"/>
            <a:r>
              <a:rPr lang="vi-VN" sz="4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t>
            </a:r>
            <a:r>
              <a:rPr lang="en-US" sz="48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ạn</a:t>
            </a:r>
            <a:r>
              <a:rPr lang="vi-VN" sz="4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đã gọi đàn gà như thế </a:t>
            </a:r>
            <a:r>
              <a:rPr lang="vi-VN" sz="4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nào?</a:t>
            </a:r>
            <a:endPar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62114056"/>
      </p:ext>
    </p:extLst>
  </p:cSld>
  <p:clrMapOvr>
    <a:masterClrMapping/>
  </p:clrMapOvr>
  <p:transition spd="slow">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9769234" y="588215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8518"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 name="NAPQ798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3"/>
          <a:stretch>
            <a:fillRect/>
          </a:stretch>
        </p:blipFill>
        <p:spPr>
          <a:xfrm>
            <a:off x="6081713" y="3409950"/>
            <a:ext cx="28575" cy="38100"/>
          </a:xfrm>
          <a:prstGeom prst="rect">
            <a:avLst/>
          </a:prstGeom>
        </p:spPr>
      </p:pic>
      <p:pic>
        <p:nvPicPr>
          <p:cNvPr id="4" name="NAPQ7983 (mp3cut.net) (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805488" y="3124200"/>
            <a:ext cx="609600" cy="609600"/>
          </a:xfrm>
          <a:prstGeom prst="rect">
            <a:avLst/>
          </a:prstGeom>
        </p:spPr>
      </p:pic>
    </p:spTree>
    <p:extLst>
      <p:ext uri="{BB962C8B-B14F-4D97-AF65-F5344CB8AC3E}">
        <p14:creationId xmlns:p14="http://schemas.microsoft.com/office/powerpoint/2010/main" val="400217172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6" name="chimes.wav"/>
          </p:stSnd>
        </p:sndAc>
      </p:transition>
    </mc:Choice>
    <mc:Fallback xmlns="">
      <p:transition spd="slow">
        <p:fade/>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2.08333E-6 3.33333E-6 C 0.00781 -0.00255 0.01133 -0.00533 0.01419 0.00625 C 0.01367 0.00717 0.00873 0.01435 0.00781 0.01481 C 0.00482 0.01666 -0.00169 0.01898 -0.00169 0.01921 C -0.00221 0.01689 -0.00325 0.01481 -0.00325 0.01273 C -0.00325 0.00717 0.00117 0.00208 -0.00482 0.01064 C -0.00638 0.00995 -0.00833 0.01018 -0.0095 0.00856 C -0.01081 0.00694 -0.01263 0.00324 -0.01107 0.00208 C -0.0095 0.00092 -0.00794 0.00486 -0.00638 0.00625 C -0.00586 0.00347 -0.00664 -0.00047 -0.00482 -0.00209 C -0.00312 -0.00394 0.0043 0.00324 0.00313 0.00625 C 0.00222 0.00833 -0.00091 0.00602 -0.00169 0.00416 C -0.00247 0.00277 -0.00052 0.00139 -2.08333E-6 3.33333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9055" fill="hold"/>
                                        <p:tgtEl>
                                          <p:spTgt spid="4"/>
                                        </p:tgtEl>
                                      </p:cBhvr>
                                    </p:cmd>
                                  </p:childTnLst>
                                </p:cTn>
                              </p:par>
                            </p:childTnLst>
                          </p:cTn>
                        </p:par>
                      </p:childTnLst>
                    </p:cTn>
                  </p:par>
                </p:childTnLst>
              </p:cTn>
              <p:nextCondLst>
                <p:cond evt="onClick" delay="0">
                  <p:tgtEl>
                    <p:spTgt spid="4"/>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5" y="0"/>
            <a:ext cx="13401964" cy="6845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descr="1153967spm5fzykd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34280" y="2974698"/>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7250" y="1516715"/>
            <a:ext cx="9034845" cy="646331"/>
          </a:xfrm>
          <a:prstGeom prst="rect">
            <a:avLst/>
          </a:prstGeom>
          <a:noFill/>
        </p:spPr>
        <p:txBody>
          <a:bodyPr wrap="none" lIns="91440" tIns="45720" rIns="91440" bIns="45720">
            <a:prstTxWarp prst="textArchUp">
              <a:avLst/>
            </a:prstTxWarp>
            <a:spAutoFit/>
            <a:scene3d>
              <a:camera prst="perspectiveContrastingRightFacing"/>
              <a:lightRig rig="threePt" dir="t"/>
            </a:scene3d>
          </a:bodyPr>
          <a:lstStyle/>
          <a:p>
            <a:pPr algn="ctr"/>
            <a:r>
              <a:rPr lang="vi-V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Khi nghe bé gọi thì đàn gà như thế </a:t>
            </a:r>
            <a:r>
              <a:rPr lang="vi-VN"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nào?</a:t>
            </a:r>
            <a:endParaRPr lang="vi-V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08948" y="3574016"/>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34135" y="2770444"/>
            <a:ext cx="6960560" cy="769441"/>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400" b="1" dirty="0">
                <a:ln/>
                <a:solidFill>
                  <a:schemeClr val="accent3"/>
                </a:solidFill>
              </a:rPr>
              <a:t>Đàn gà kêu như thế </a:t>
            </a:r>
            <a:r>
              <a:rPr lang="vi-VN" sz="4400" b="1" dirty="0" smtClean="0">
                <a:ln/>
                <a:solidFill>
                  <a:schemeClr val="accent3"/>
                </a:solidFill>
              </a:rPr>
              <a:t>nào?</a:t>
            </a:r>
            <a:endParaRPr lang="vi-VN" sz="4400" b="1" dirty="0">
              <a:ln/>
              <a:solidFill>
                <a:schemeClr val="accent3"/>
              </a:solidFill>
            </a:endParaRPr>
          </a:p>
        </p:txBody>
      </p:sp>
    </p:spTree>
    <p:extLst>
      <p:ext uri="{BB962C8B-B14F-4D97-AF65-F5344CB8AC3E}">
        <p14:creationId xmlns:p14="http://schemas.microsoft.com/office/powerpoint/2010/main" val="3771094401"/>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80">
                                          <p:stCondLst>
                                            <p:cond delay="0"/>
                                          </p:stCondLst>
                                        </p:cTn>
                                        <p:tgtEl>
                                          <p:spTgt spid="11"/>
                                        </p:tgtEl>
                                      </p:cBhvr>
                                    </p:animEffect>
                                    <p:anim calcmode="lin" valueType="num">
                                      <p:cBhvr>
                                        <p:cTn id="1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 dur="26">
                                          <p:stCondLst>
                                            <p:cond delay="650"/>
                                          </p:stCondLst>
                                        </p:cTn>
                                        <p:tgtEl>
                                          <p:spTgt spid="11"/>
                                        </p:tgtEl>
                                      </p:cBhvr>
                                      <p:to x="100000" y="60000"/>
                                    </p:animScale>
                                    <p:animScale>
                                      <p:cBhvr>
                                        <p:cTn id="17" dur="166" decel="50000">
                                          <p:stCondLst>
                                            <p:cond delay="676"/>
                                          </p:stCondLst>
                                        </p:cTn>
                                        <p:tgtEl>
                                          <p:spTgt spid="11"/>
                                        </p:tgtEl>
                                      </p:cBhvr>
                                      <p:to x="100000" y="100000"/>
                                    </p:animScale>
                                    <p:animScale>
                                      <p:cBhvr>
                                        <p:cTn id="18" dur="26">
                                          <p:stCondLst>
                                            <p:cond delay="1312"/>
                                          </p:stCondLst>
                                        </p:cTn>
                                        <p:tgtEl>
                                          <p:spTgt spid="11"/>
                                        </p:tgtEl>
                                      </p:cBhvr>
                                      <p:to x="100000" y="80000"/>
                                    </p:animScale>
                                    <p:animScale>
                                      <p:cBhvr>
                                        <p:cTn id="19" dur="166" decel="50000">
                                          <p:stCondLst>
                                            <p:cond delay="1338"/>
                                          </p:stCondLst>
                                        </p:cTn>
                                        <p:tgtEl>
                                          <p:spTgt spid="11"/>
                                        </p:tgtEl>
                                      </p:cBhvr>
                                      <p:to x="100000" y="100000"/>
                                    </p:animScale>
                                    <p:animScale>
                                      <p:cBhvr>
                                        <p:cTn id="20" dur="26">
                                          <p:stCondLst>
                                            <p:cond delay="1642"/>
                                          </p:stCondLst>
                                        </p:cTn>
                                        <p:tgtEl>
                                          <p:spTgt spid="11"/>
                                        </p:tgtEl>
                                      </p:cBhvr>
                                      <p:to x="100000" y="90000"/>
                                    </p:animScale>
                                    <p:animScale>
                                      <p:cBhvr>
                                        <p:cTn id="21" dur="166" decel="50000">
                                          <p:stCondLst>
                                            <p:cond delay="1668"/>
                                          </p:stCondLst>
                                        </p:cTn>
                                        <p:tgtEl>
                                          <p:spTgt spid="11"/>
                                        </p:tgtEl>
                                      </p:cBhvr>
                                      <p:to x="100000" y="100000"/>
                                    </p:animScale>
                                    <p:animScale>
                                      <p:cBhvr>
                                        <p:cTn id="22" dur="26">
                                          <p:stCondLst>
                                            <p:cond delay="1808"/>
                                          </p:stCondLst>
                                        </p:cTn>
                                        <p:tgtEl>
                                          <p:spTgt spid="11"/>
                                        </p:tgtEl>
                                      </p:cBhvr>
                                      <p:to x="100000" y="95000"/>
                                    </p:animScale>
                                    <p:animScale>
                                      <p:cBhvr>
                                        <p:cTn id="2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334851" y="242553"/>
            <a:ext cx="10891234" cy="690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 </a:t>
            </a:r>
            <a:r>
              <a:rPr lang="en-US" sz="20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MỤC </a:t>
            </a:r>
            <a:r>
              <a:rPr lang="en-US" sz="200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TIÊU :</a:t>
            </a:r>
            <a:endPar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1.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Kiến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thức</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Trẻ</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biết</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a:r>
            <a:r>
              <a:rPr lang="vi-VN"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ơ</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tác</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giả</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a:r>
            <a:r>
              <a:rPr lang="vi-VN"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ơ</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Thăm</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nhà</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Trẻ hiểu nội dung bài thơ: Bạn nhỏ đến thăm bà nhưng bà đi vắng, bạn nhỏ thấy đàn gà đáng yêu đang chơi ngoài nắng, bạn đứng ngắm, cho gà ăn thóc rồi lùa đàn gà vào chỗ mát</a:t>
            </a:r>
            <a:r>
              <a:rPr lang="vi-VN" sz="2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vi-VN" sz="2200" dirty="0" smtClean="0">
                <a:ln w="0"/>
                <a:effectLst>
                  <a:outerShdw blurRad="38100" dist="19050" dir="2700000" algn="tl" rotWithShape="0">
                    <a:schemeClr val="dk1">
                      <a:alpha val="40000"/>
                    </a:schemeClr>
                  </a:outerShdw>
                </a:effectLst>
                <a:cs typeface="Arial" panose="020B0604020202020204" pitchFamily="34" charset="0"/>
              </a:rPr>
              <a:t> - </a:t>
            </a:r>
            <a:r>
              <a:rPr lang="vi-VN" sz="2200" dirty="0">
                <a:ln w="0"/>
                <a:effectLst>
                  <a:outerShdw blurRad="38100" dist="19050" dir="2700000" algn="tl" rotWithShape="0">
                    <a:schemeClr val="dk1">
                      <a:alpha val="40000"/>
                    </a:schemeClr>
                  </a:outerShdw>
                </a:effectLst>
                <a:cs typeface="Arial" panose="020B0604020202020204" pitchFamily="34" charset="0"/>
              </a:rPr>
              <a:t>Trẻ hiểu cách </a:t>
            </a:r>
            <a:r>
              <a:rPr lang="vi-VN" sz="2200" dirty="0" smtClean="0">
                <a:ln w="0"/>
                <a:effectLst>
                  <a:outerShdw blurRad="38100" dist="19050" dir="2700000" algn="tl" rotWithShape="0">
                    <a:schemeClr val="dk1">
                      <a:alpha val="40000"/>
                    </a:schemeClr>
                  </a:outerShdw>
                </a:effectLst>
                <a:cs typeface="Arial" panose="020B0604020202020204" pitchFamily="34" charset="0"/>
              </a:rPr>
              <a:t>chơi trò chơi</a:t>
            </a:r>
            <a:r>
              <a:rPr lang="vi-VN" sz="2200" smtClean="0">
                <a:ln w="0"/>
                <a:effectLst>
                  <a:outerShdw blurRad="38100" dist="19050" dir="2700000" algn="tl" rotWithShape="0">
                    <a:schemeClr val="dk1">
                      <a:alpha val="40000"/>
                    </a:schemeClr>
                  </a:outerShdw>
                </a:effectLst>
                <a:cs typeface="Arial" panose="020B0604020202020204" pitchFamily="34" charset="0"/>
              </a:rPr>
              <a:t>: «</a:t>
            </a:r>
            <a:r>
              <a:rPr lang="en-US" sz="2200">
                <a:ln w="0"/>
                <a:effectLst>
                  <a:outerShdw blurRad="38100" dist="19050" dir="2700000" algn="tl" rotWithShape="0">
                    <a:schemeClr val="dk1">
                      <a:alpha val="40000"/>
                    </a:schemeClr>
                  </a:outerShdw>
                </a:effectLst>
                <a:cs typeface="Arial" panose="020B0604020202020204" pitchFamily="34" charset="0"/>
              </a:rPr>
              <a:t> </a:t>
            </a:r>
            <a:r>
              <a:rPr lang="en-US" sz="2200" smtClean="0">
                <a:ln w="0"/>
                <a:effectLst>
                  <a:outerShdw blurRad="38100" dist="19050" dir="2700000" algn="tl" rotWithShape="0">
                    <a:schemeClr val="dk1">
                      <a:alpha val="40000"/>
                    </a:schemeClr>
                  </a:outerShdw>
                </a:effectLst>
                <a:cs typeface="Arial" panose="020B0604020202020204" pitchFamily="34" charset="0"/>
              </a:rPr>
              <a:t>Hái hoa tặng bà</a:t>
            </a:r>
            <a:r>
              <a:rPr lang="vi-VN" sz="2200" smtClean="0">
                <a:ln w="0"/>
                <a:effectLst>
                  <a:outerShdw blurRad="38100" dist="19050" dir="2700000" algn="tl" rotWithShape="0">
                    <a:schemeClr val="dk1">
                      <a:alpha val="40000"/>
                    </a:schemeClr>
                  </a:outerShdw>
                </a:effectLst>
                <a:cs typeface="Arial" panose="020B0604020202020204" pitchFamily="34" charset="0"/>
              </a:rPr>
              <a:t>»</a:t>
            </a:r>
            <a:endPar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Kĩ</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en-US"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Trẻ đọc thuộc diễn cảm bài thơ “Thăm nhà bà</a:t>
            </a:r>
            <a:r>
              <a:rPr lang="vi-VN" sz="20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vi-VN" sz="2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cs typeface="Arial" panose="020B0604020202020204" pitchFamily="34" charset="0"/>
              </a:rPr>
              <a:t>- </a:t>
            </a:r>
            <a:r>
              <a:rPr lang="vi-VN" sz="2200" dirty="0" smtClean="0">
                <a:ln w="0"/>
                <a:effectLst>
                  <a:outerShdw blurRad="38100" dist="19050" dir="2700000" algn="tl" rotWithShape="0">
                    <a:schemeClr val="dk1">
                      <a:alpha val="40000"/>
                    </a:schemeClr>
                  </a:outerShdw>
                </a:effectLst>
                <a:cs typeface="Arial" panose="020B0604020202020204" pitchFamily="34" charset="0"/>
              </a:rPr>
              <a:t>Trẻ cảm </a:t>
            </a:r>
            <a:r>
              <a:rPr lang="vi-VN" sz="2200" dirty="0">
                <a:ln w="0"/>
                <a:effectLst>
                  <a:outerShdw blurRad="38100" dist="19050" dir="2700000" algn="tl" rotWithShape="0">
                    <a:schemeClr val="dk1">
                      <a:alpha val="40000"/>
                    </a:schemeClr>
                  </a:outerShdw>
                </a:effectLst>
                <a:cs typeface="Arial" panose="020B0604020202020204" pitchFamily="34" charset="0"/>
              </a:rPr>
              <a:t>nhận được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hình ảnh trong </a:t>
            </a:r>
            <a:r>
              <a:rPr lang="vi-VN" sz="2200" dirty="0">
                <a:ln w="0"/>
                <a:effectLst>
                  <a:outerShdw blurRad="38100" dist="19050" dir="2700000" algn="tl" rotWithShape="0">
                    <a:schemeClr val="dk1">
                      <a:alpha val="40000"/>
                    </a:schemeClr>
                  </a:outerShdw>
                </a:effectLst>
                <a:cs typeface="Arial" panose="020B0604020202020204" pitchFamily="34" charset="0"/>
              </a:rPr>
              <a:t>bài thơ: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Bạn nhỏ thật là thân thiết khi nhìn thấy đàn gà nhà </a:t>
            </a:r>
            <a:r>
              <a:rPr lang="vi-VN" sz="2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a:t>
            </a:r>
          </a:p>
          <a:p>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Trẻ </a:t>
            </a:r>
            <a:r>
              <a:rPr lang="vi-VN" sz="2200" dirty="0">
                <a:ln w="0"/>
                <a:effectLst>
                  <a:outerShdw blurRad="38100" dist="19050" dir="2700000" algn="tl" rotWithShape="0">
                    <a:schemeClr val="dk1">
                      <a:alpha val="40000"/>
                    </a:schemeClr>
                  </a:outerShdw>
                </a:effectLst>
                <a:cs typeface="Arial" panose="020B0604020202020204" pitchFamily="34" charset="0"/>
              </a:rPr>
              <a:t>chơi </a:t>
            </a:r>
            <a:r>
              <a:rPr lang="vi-VN" sz="2200" dirty="0" smtClean="0">
                <a:ln w="0"/>
                <a:effectLst>
                  <a:outerShdw blurRad="38100" dist="19050" dir="2700000" algn="tl" rotWithShape="0">
                    <a:schemeClr val="dk1">
                      <a:alpha val="40000"/>
                    </a:schemeClr>
                  </a:outerShdw>
                </a:effectLst>
                <a:cs typeface="Arial" panose="020B0604020202020204" pitchFamily="34" charset="0"/>
              </a:rPr>
              <a:t>được trò </a:t>
            </a:r>
            <a:r>
              <a:rPr lang="vi-VN" sz="2200" dirty="0">
                <a:ln w="0"/>
                <a:effectLst>
                  <a:outerShdw blurRad="38100" dist="19050" dir="2700000" algn="tl" rotWithShape="0">
                    <a:schemeClr val="dk1">
                      <a:alpha val="40000"/>
                    </a:schemeClr>
                  </a:outerShdw>
                </a:effectLst>
                <a:cs typeface="Arial" panose="020B0604020202020204" pitchFamily="34" charset="0"/>
              </a:rPr>
              <a:t>chơi</a:t>
            </a:r>
            <a:r>
              <a:rPr lang="vi-VN" sz="2200">
                <a:ln w="0"/>
                <a:effectLst>
                  <a:outerShdw blurRad="38100" dist="19050" dir="2700000" algn="tl" rotWithShape="0">
                    <a:schemeClr val="dk1">
                      <a:alpha val="40000"/>
                    </a:schemeClr>
                  </a:outerShdw>
                </a:effectLst>
                <a:cs typeface="Arial" panose="020B0604020202020204" pitchFamily="34" charset="0"/>
              </a:rPr>
              <a:t>: </a:t>
            </a:r>
            <a:r>
              <a:rPr lang="vi-VN" sz="2200" smtClean="0">
                <a:ln w="0"/>
                <a:effectLst>
                  <a:outerShdw blurRad="38100" dist="19050" dir="2700000" algn="tl" rotWithShape="0">
                    <a:schemeClr val="dk1">
                      <a:alpha val="40000"/>
                    </a:schemeClr>
                  </a:outerShdw>
                </a:effectLst>
                <a:cs typeface="Arial" panose="020B0604020202020204" pitchFamily="34" charset="0"/>
              </a:rPr>
              <a:t>«</a:t>
            </a:r>
            <a:r>
              <a:rPr lang="en-US" sz="2200">
                <a:ln w="0"/>
                <a:effectLst>
                  <a:outerShdw blurRad="38100" dist="19050" dir="2700000" algn="tl" rotWithShape="0">
                    <a:schemeClr val="dk1">
                      <a:alpha val="40000"/>
                    </a:schemeClr>
                  </a:outerShdw>
                </a:effectLst>
                <a:cs typeface="Arial" panose="020B0604020202020204" pitchFamily="34" charset="0"/>
              </a:rPr>
              <a:t> </a:t>
            </a:r>
            <a:r>
              <a:rPr lang="en-US" sz="2200" smtClean="0">
                <a:ln w="0"/>
                <a:effectLst>
                  <a:outerShdw blurRad="38100" dist="19050" dir="2700000" algn="tl" rotWithShape="0">
                    <a:schemeClr val="dk1">
                      <a:alpha val="40000"/>
                    </a:schemeClr>
                  </a:outerShdw>
                </a:effectLst>
                <a:cs typeface="Arial" panose="020B0604020202020204" pitchFamily="34" charset="0"/>
              </a:rPr>
              <a:t>Hái hoa tặng bà</a:t>
            </a:r>
            <a:r>
              <a:rPr lang="vi-VN" sz="2200" smtClean="0">
                <a:ln w="0"/>
                <a:effectLst>
                  <a:outerShdw blurRad="38100" dist="19050" dir="2700000" algn="tl" rotWithShape="0">
                    <a:schemeClr val="dk1">
                      <a:alpha val="40000"/>
                    </a:schemeClr>
                  </a:outerShdw>
                </a:effectLst>
                <a:cs typeface="Arial" panose="020B0604020202020204" pitchFamily="34" charset="0"/>
              </a:rPr>
              <a:t>»</a:t>
            </a:r>
            <a:endPar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4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smtClean="0">
                <a:ln w="0"/>
                <a:effectLst>
                  <a:outerShdw blurRad="38100" dist="19050" dir="2700000" algn="tl" rotWithShape="0">
                    <a:schemeClr val="dk1">
                      <a:alpha val="40000"/>
                    </a:schemeClr>
                  </a:outerShdw>
                </a:effectLst>
                <a:cs typeface="Arial" panose="020B0604020202020204" pitchFamily="34" charset="0"/>
              </a:rPr>
              <a:t>- </a:t>
            </a:r>
            <a:r>
              <a:rPr lang="vi-VN" sz="2200" dirty="0">
                <a:ln w="0"/>
                <a:effectLst>
                  <a:outerShdw blurRad="38100" dist="19050" dir="2700000" algn="tl" rotWithShape="0">
                    <a:schemeClr val="dk1">
                      <a:alpha val="40000"/>
                    </a:schemeClr>
                  </a:outerShdw>
                </a:effectLst>
                <a:cs typeface="Arial" panose="020B0604020202020204" pitchFamily="34" charset="0"/>
              </a:rPr>
              <a:t>Trẻ biết lắng nghe và mạnh dạn trả lời câu hỏi đúng theo yêu cầu của cô rõ ràng, mạch lạc.</a:t>
            </a:r>
            <a:endPar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3.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Thái</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độ</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vi-VN" sz="2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Trẻ hứng thú trong giờ học, tích cực tham gia vào các hoạt đông.</a:t>
            </a: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Qua nội dung bài thơ trẻ cảm nhận được tình cảm của bạn nhỏ giành tặng bà: Bạn biết đến thăm bà và bạn còn biết yêu quý chăm sóc con vật nuôi giúp bà khi bà đi</a:t>
            </a:r>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vắng</a:t>
            </a:r>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spcBef>
                <a:spcPct val="50000"/>
              </a:spcBef>
            </a:pPr>
            <a:endParaRPr lang="en-US" sz="2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86109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ox(in)">
                                      <p:cBhvr>
                                        <p:cTn id="24" dur="500"/>
                                        <p:tgtEl>
                                          <p:spTgt spid="5">
                                            <p:txEl>
                                              <p:pRg st="5" end="5"/>
                                            </p:txEl>
                                          </p:spTgt>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ox(in)">
                                      <p:cBhvr>
                                        <p:cTn id="34" dur="500"/>
                                        <p:tgtEl>
                                          <p:spTgt spid="5">
                                            <p:txEl>
                                              <p:pRg st="8" end="8"/>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ox(in)">
                                      <p:cBhvr>
                                        <p:cTn id="37" dur="500"/>
                                        <p:tgtEl>
                                          <p:spTgt spid="5">
                                            <p:txEl>
                                              <p:pRg st="9" end="9"/>
                                            </p:txEl>
                                          </p:spTgt>
                                        </p:tgtEl>
                                      </p:cBhvr>
                                    </p:animEffect>
                                  </p:childTnLst>
                                </p:cTn>
                              </p:par>
                            </p:childTnLst>
                          </p:cTn>
                        </p:par>
                        <p:par>
                          <p:cTn id="38" fill="hold">
                            <p:stCondLst>
                              <p:cond delay="2000"/>
                            </p:stCondLst>
                            <p:childTnLst>
                              <p:par>
                                <p:cTn id="39" presetID="4" presetClass="entr" presetSubtype="16" fill="hold" nodeType="after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box(in)">
                                      <p:cBhvr>
                                        <p:cTn id="41" dur="500"/>
                                        <p:tgtEl>
                                          <p:spTgt spid="5">
                                            <p:txEl>
                                              <p:pRg st="10" end="10"/>
                                            </p:txEl>
                                          </p:spTgt>
                                        </p:tgtEl>
                                      </p:cBhvr>
                                    </p:animEffect>
                                  </p:childTnLst>
                                </p:cTn>
                              </p:par>
                              <p:par>
                                <p:cTn id="42" presetID="4" presetClass="entr" presetSubtype="16" fill="hold" nodeType="withEffect">
                                  <p:stCondLst>
                                    <p:cond delay="0"/>
                                  </p:stCondLst>
                                  <p:childTnLst>
                                    <p:set>
                                      <p:cBhvr>
                                        <p:cTn id="43" dur="1" fill="hold">
                                          <p:stCondLst>
                                            <p:cond delay="0"/>
                                          </p:stCondLst>
                                        </p:cTn>
                                        <p:tgtEl>
                                          <p:spTgt spid="5">
                                            <p:txEl>
                                              <p:pRg st="11" end="11"/>
                                            </p:txEl>
                                          </p:spTgt>
                                        </p:tgtEl>
                                        <p:attrNameLst>
                                          <p:attrName>style.visibility</p:attrName>
                                        </p:attrNameLst>
                                      </p:cBhvr>
                                      <p:to>
                                        <p:strVal val="visible"/>
                                      </p:to>
                                    </p:set>
                                    <p:animEffect transition="in" filter="box(in)">
                                      <p:cBhvr>
                                        <p:cTn id="44" dur="500"/>
                                        <p:tgtEl>
                                          <p:spTgt spid="5">
                                            <p:txEl>
                                              <p:pRg st="11" end="11"/>
                                            </p:txEl>
                                          </p:spTgt>
                                        </p:tgtEl>
                                      </p:cBhvr>
                                    </p:animEffect>
                                  </p:childTnLst>
                                </p:cTn>
                              </p:par>
                              <p:par>
                                <p:cTn id="45" presetID="4" presetClass="entr" presetSubtype="16" fill="hold" nodeType="with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box(in)">
                                      <p:cBhvr>
                                        <p:cTn id="4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4463" y="238702"/>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21287" y="3619395"/>
            <a:ext cx="903175" cy="112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728024" y="5659426"/>
            <a:ext cx="609600" cy="609600"/>
          </a:xfrm>
          <a:prstGeom prst="rect">
            <a:avLst/>
          </a:prstGeom>
        </p:spPr>
      </p:pic>
    </p:spTree>
    <p:extLst>
      <p:ext uri="{BB962C8B-B14F-4D97-AF65-F5344CB8AC3E}">
        <p14:creationId xmlns:p14="http://schemas.microsoft.com/office/powerpoint/2010/main" val="276507798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4" name="chimes.wav"/>
          </p:stSnd>
        </p:sndAc>
      </p:transition>
    </mc:Choice>
    <mc:Fallback xmlns="">
      <p:transition spd="slow">
        <p:circle/>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1.875E-6 -7.40741E-7 C 0.00156 -0.00671 0.00169 -0.01065 -0.00482 -0.01065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231"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153967spm5fzykd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48525"/>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4" y="-48526"/>
            <a:ext cx="12192000" cy="6906526"/>
          </a:xfrm>
          <a:prstGeom prst="rect">
            <a:avLst/>
          </a:prstGeom>
        </p:spPr>
      </p:pic>
      <p:sp>
        <p:nvSpPr>
          <p:cNvPr id="3" name="Rectangle 2"/>
          <p:cNvSpPr/>
          <p:nvPr/>
        </p:nvSpPr>
        <p:spPr>
          <a:xfrm>
            <a:off x="1827474" y="2352348"/>
            <a:ext cx="7876141" cy="923330"/>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dirty="0">
                <a:ln/>
                <a:solidFill>
                  <a:schemeClr val="accent3"/>
                </a:solidFill>
              </a:rPr>
              <a:t>Bạn nhỏ đã làm gì, khi đàn gà ăn </a:t>
            </a:r>
            <a:r>
              <a:rPr lang="vi-VN" sz="5400" b="1" dirty="0" smtClean="0">
                <a:ln/>
                <a:solidFill>
                  <a:schemeClr val="accent3"/>
                </a:solidFill>
              </a:rPr>
              <a:t>thóc xong?</a:t>
            </a:r>
            <a:endParaRPr lang="vi-VN" sz="5400" b="1" dirty="0">
              <a:ln/>
              <a:solidFill>
                <a:schemeClr val="accent3"/>
              </a:solidFill>
            </a:endParaRPr>
          </a:p>
        </p:txBody>
      </p:sp>
      <p:pic>
        <p:nvPicPr>
          <p:cNvPr id="6"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122" y="3467101"/>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69797" y="3574016"/>
            <a:ext cx="353932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73861" y="892664"/>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709095"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1079517"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125200" y="-59674"/>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870412"/>
      </p:ext>
    </p:extLst>
  </p:cSld>
  <p:clrMapOvr>
    <a:masterClrMapping/>
  </p:clrMapOvr>
  <p:transition spd="slow">
    <p:fade/>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13242 0.04676 C 0.14049 0.05417 0.14974 0.06273 0.15325 0.07245 C 0.15794 0.08357 0.15989 0.09699 0.16184 0.10995 C 0.16367 0.12292 0.16184 0.13403 0.15989 0.14607 C 0.15794 0.15694 0.15455 0.16921 0.14778 0.17917 C 0.14153 0.18889 0.13177 0.19699 0.12057 0.20324 C 0.11041 0.20926 0.09882 0.21319 0.08671 0.21528 C 0.07421 0.2169 0.06211 0.2169 0.05182 0.21528 C 0.03932 0.21319 0.0289 0.20833 0.01979 0.20023 C 0.01067 0.19329 0.00273 0.18403 -0.00144 0.17315 C -0.00625 0.16319 -0.00821 0.14931 -0.00821 0.13796 C -0.00964 0.12708 -0.00821 0.11389 -0.00339 0.10301 C 0.00143 0.09282 0.01067 0.08449 0.02239 0.08079 C 0.03411 0.07755 0.04609 0.08171 0.05468 0.08889 C 0.06158 0.09607 0.06679 0.10694 0.06744 0.11991 C 0.06744 0.1331 0.06679 0.14491 0.06158 0.15532 C 0.05664 0.16528 0.05742 0.1669 0.03776 0.18032 C 0.01979 0.19421 0.00143 0.19005 -0.00964 0.1912 C -0.02006 0.1912 -0.02917 0.18727 -0.04063 0.18333 C -0.05235 0.17824 -0.06211 0.16921 -0.06888 0.16111 C -0.07618 0.15324 -0.07904 0.14306 -0.08334 0.12708 C -0.0931 0.11551 -0.08295 0.05532 -0.09688 0.04444 C -0.11094 0.03357 -0.15222 0.05324 -0.16771 0.06204 C -0.18086 0.06782 -0.20352 0.14213 -0.2224 0.14375 C -0.24141 0.14514 -0.25651 0.0581 -0.28217 0.0713 C -0.30808 0.08472 -0.33685 0.23912 -0.37748 0.22384 C -0.44427 0.23218 -0.39115 0.07338 -0.43542 0.05347 C -0.46875 0.03472 -0.55756 -0.01018 -0.60313 0.01111 C -0.64857 0.03264 -0.6668 0.19167 -0.70847 0.18194 C -0.75013 0.17222 -0.7823 -0.08056 -0.853 -0.04676 C -0.95873 -0.02477 -1.0336 0.17569 -1.07084 0.18449 " pathEditMode="relative" rAng="0" ptsTypes="AAAAAAAAAAAAAAAAAAAAAAAAAAAAAAA">
                                      <p:cBhvr>
                                        <p:cTn id="6" dur="5000" fill="hold"/>
                                        <p:tgtEl>
                                          <p:spTgt spid="8"/>
                                        </p:tgtEl>
                                        <p:attrNameLst>
                                          <p:attrName>ppt_x</p:attrName>
                                          <p:attrName>ppt_y</p:attrName>
                                        </p:attrNameLst>
                                      </p:cBhvr>
                                      <p:rCtr x="-58659" y="4051"/>
                                    </p:animMotion>
                                  </p:childTnLst>
                                </p:cTn>
                              </p:par>
                              <p:par>
                                <p:cTn id="7" presetID="48" presetClass="path" presetSubtype="0" repeatCount="indefinite" accel="50000" decel="50000" fill="hold" nodeType="withEffect">
                                  <p:stCondLst>
                                    <p:cond delay="0"/>
                                  </p:stCondLst>
                                  <p:childTnLst>
                                    <p:animMotion origin="layout" path="M 0.10104 0.00255 C 0.10872 0.01019 0.11797 0.01898 0.12161 0.02894 C 0.12591 0.04005 0.12799 0.05324 0.13008 0.06621 C 0.13203 0.0794 0.13008 0.09051 0.12799 0.10255 C 0.12591 0.11343 0.12292 0.1257 0.11602 0.13565 C 0.10964 0.14537 0.09987 0.15347 0.08893 0.15972 C 0.07865 0.16574 0.06719 0.16968 0.05469 0.17176 C 0.04271 0.17338 0.03073 0.17338 0.02005 0.17176 C 0.00807 0.16968 -0.00273 0.16482 -0.01224 0.15671 C -0.02135 0.14977 -0.02917 0.14051 -0.03346 0.12963 C -0.03828 0.11968 -0.03984 0.10579 -0.03984 0.09445 C -0.04128 0.08357 -0.03984 0.07014 -0.03503 0.05949 C -0.03021 0.04908 -0.02135 0.04074 -0.00898 0.03704 C 0.00247 0.03403 0.01445 0.03796 0.02292 0.04514 C 0.02982 0.05232 0.0349 0.06343 0.0362 0.07639 C 0.0362 0.08958 0.0349 0.10139 0.02982 0.11181 C 0.025 0.12176 0.02578 0.12338 0.00599 0.13681 C -0.01224 0.1507 -0.03021 0.14653 -0.04128 0.14769 C -0.05182 0.14769 -0.06094 0.14375 -0.07227 0.13982 C -0.08372 0.13472 -0.09414 0.1257 -0.10065 0.11759 C -0.1082 0.10972 -0.11094 0.09954 -0.11523 0.08357 C -0.125 0.07176 -0.11458 0.01134 -0.12865 0.00046 C -0.14271 -0.01042 -0.18385 0.00926 -0.19974 0.01829 C -0.21276 0.02408 -0.23516 0.09861 -0.25417 0.10023 C -0.27305 0.10162 -0.28815 0.01412 -0.31406 0.02778 C -0.34023 0.04121 -0.36836 0.1956 -0.40937 0.18033 C -0.47578 0.18866 -0.42266 0.02963 -0.46706 0.00972 C -0.49609 -0.01412 -0.64193 0.19421 -0.6681 0.20046 C -0.70885 0.20671 -0.7681 0.05857 -0.77643 0.0294 C -0.82526 -0.00648 -0.91758 0.07083 -0.94961 0.06366 C -0.98151 0.05648 -0.96693 -0.01412 -0.96823 -0.01412 " pathEditMode="relative" rAng="0" ptsTypes="AAAAAAAAAAAAAAAAAAAAAAAAAAAAAAA">
                                      <p:cBhvr>
                                        <p:cTn id="8" dur="5000" fill="hold"/>
                                        <p:tgtEl>
                                          <p:spTgt spid="11"/>
                                        </p:tgtEl>
                                        <p:attrNameLst>
                                          <p:attrName>ppt_x</p:attrName>
                                          <p:attrName>ppt_y</p:attrName>
                                        </p:attrNameLst>
                                      </p:cBhvr>
                                      <p:rCtr x="-52083" y="9074"/>
                                    </p:animMotion>
                                  </p:childTnLst>
                                </p:cTn>
                              </p:par>
                              <p:par>
                                <p:cTn id="9" presetID="6" presetClass="entr" presetSubtype="16"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742606" y="4897761"/>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93463" y="5759648"/>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376" y="334290"/>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08491" y="3130148"/>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439236"/>
            <a:ext cx="2133600" cy="3470515"/>
            <a:chOff x="1200" y="1344"/>
            <a:chExt cx="1632" cy="3126"/>
          </a:xfrm>
        </p:grpSpPr>
        <p:pic>
          <p:nvPicPr>
            <p:cNvPr id="35" name="Picture 13"/>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7462" y="4712783"/>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22226" y="331336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1658600" y="21792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972282"/>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2.70833E-6 7.40741E-7 C -2.70833E-6 0.00023 -0.00104 0.00417 -0.00169 0.00625 C -0.0026 0.00856 -0.00377 0.01065 -0.00481 0.01273 C -0.01666 0.01111 -0.02135 0.01204 -0.03021 0.00417 C -0.05169 0.01805 -0.02252 -0.00208 -0.04127 0.01481 C -0.04687 0.01991 -0.05872 0.02153 -0.0651 0.02315 C -0.08802 0.02037 -0.08177 0.0162 -0.10481 0.01898 C -0.11002 0.01829 -0.11549 0.01852 -0.1207 0.0169 C -0.12461 0.01551 -0.12448 0.00741 -0.13177 0.00417 C -0.13476 0.02037 -0.14375 0.03055 -0.1556 0.03588 C -0.16354 0.03518 -0.17174 0.03588 -0.17955 0.0338 C -0.18242 0.0331 -0.18437 0.02893 -0.18737 0.02755 C -0.19075 0.02593 -0.19479 0.02593 -0.19843 0.02523 C -0.21302 0.0287 -0.22773 0.04005 -0.24284 0.04005 " pathEditMode="relative" rAng="0" ptsTypes="AAAAAAAAAAAAAA">
                                      <p:cBhvr>
                                        <p:cTn id="8" dur="5000" fill="hold"/>
                                        <p:tgtEl>
                                          <p:spTgt spid="9"/>
                                        </p:tgtEl>
                                        <p:attrNameLst>
                                          <p:attrName>ppt_x</p:attrName>
                                          <p:attrName>ppt_y</p:attrName>
                                        </p:attrNameLst>
                                      </p:cBhvr>
                                      <p:rCtr x="-12148" y="1991"/>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1.45833E-6 1.85185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1.66667E-6 -2.59259E-6 C -0.00833 -0.00185 -0.01237 -0.00254 -0.01914 -0.00833 C -0.0319 -0.00486 -0.02878 -0.00301 -0.04284 -0.00833 C -0.05169 -0.04514 -0.11159 -0.01389 -0.13972 -0.01041 C -0.16966 0.01621 -0.21706 0.00926 -0.25091 0.01273 C -0.26185 0.01505 -0.27188 0.0206 -0.28268 0.02338 C -0.28646 0.02431 -0.29427 0.02547 -0.29844 0.02755 C -0.30065 0.02871 -0.30261 0.03102 -0.30482 0.03172 C -0.31159 0.03403 -0.31862 0.03426 -0.32539 0.03611 C -0.33633 0.0456 -0.33125 0.04283 -0.33972 0.04653 C -0.34948 0.04213 -0.35156 0.03681 -0.36198 0.03403 C -0.36406 0.03264 -0.36602 0.03056 -0.36823 0.02963 C -0.3724 0.02778 -0.38086 0.02547 -0.38086 0.0257 C -0.39844 0.0331 -0.37227 0.02107 -0.3905 0.03172 C -0.39636 0.03519 -0.40091 0.03542 -0.40638 0.04028 C -0.4069 0.04236 -0.40638 0.04607 -0.40794 0.04653 C -0.41081 0.04722 -0.41315 0.04236 -0.41602 0.04236 C -0.42513 0.04236 -0.43386 0.04722 -0.44284 0.04885 C -0.46341 0.05672 -0.44414 0.05023 -0.47149 0.0551 C -0.47578 0.05579 -0.48542 0.06111 -0.48893 0.05926 C -0.49076 0.0581 -0.48893 0.05371 -0.48893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0.00052 2.59259E-6 C -0.0069 0.00856 -0.00326 0.00393 -0.01641 0.01481 C -0.01888 0.0169 -0.02422 0.02106 -0.02422 0.02129 C -0.03164 0.03588 -0.02214 0.01875 -0.03373 0.03171 C -0.03698 0.03518 -0.03841 0.04097 -0.04219 0.04444 C -0.0517 0.05509 -0.06797 0.0537 -0.07865 0.05486 C -0.07891 0.05694 -0.07865 0.06041 -0.07982 0.06134 C -0.08229 0.0625 -0.0888 0.05717 -0.09128 0.05694 C -0.10196 0.05555 -0.11315 0.05555 -0.12448 0.05486 C -0.12722 0.05347 -0.13073 0.05162 -0.13347 0.05069 C -0.1375 0.04953 -0.14115 0.05046 -0.14479 0.04861 C -0.15235 0.04467 -0.15495 0.03703 -0.1625 0.03379 C -0.17917 0.03588 -0.19961 0.03796 -0.21615 0.04213 C -0.22305 0.04375 -0.22735 0.04907 -0.23529 0.05069 C -0.23763 0.05208 -0.24037 0.05486 -0.24297 0.05486 C -0.25013 0.05486 -0.25729 0.0537 -0.26407 0.05069 C -0.27175 0.04699 -0.28021 0.03426 -0.28776 0.02963 C -0.28998 0.02824 -0.2931 0.02847 -0.29558 0.02731 C -0.3043 0.02384 -0.30482 0.02199 -0.31315 0.01481 C -0.31511 0.01319 -0.31745 0.01342 -0.3194 0.0125 C -0.32279 0.01111 -0.3293 0.00833 -0.3293 0.00856 C -0.36003 0.01134 -0.3405 0.00486 -0.35912 0.01898 C -0.36641 0.0243 -0.36185 0.01713 -0.36862 0.02523 C -0.3724 0.02916 -0.3737 0.03611 -0.378 0.03796 C -0.38086 0.03935 -0.3875 0.04213 -0.3875 0.04236 C -0.3961 0.03125 -0.41315 0.03333 -0.42422 0.03171 C -0.45834 0.0199 -0.41133 0.03518 -0.4543 0.02523 C -0.45768 0.02453 -0.46081 0.02245 -0.46367 0.02106 C -0.4655 0.02037 -0.46836 0.01898 -0.46836 0.01921 C -0.48008 0.02153 -0.49206 0.02338 -0.50326 0.02731 C -0.50534 0.02801 -0.50742 0.02893 -0.50951 0.02963 C -0.51263 0.03055 -0.51914 0.03171 -0.51914 0.03194 " pathEditMode="relative" rAng="0" ptsTypes="AAAAAAAAAAAAAAAAAAAAAAAAAAAAAAAA">
                                      <p:cBhvr>
                                        <p:cTn id="22" dur="2000" fill="hold"/>
                                        <p:tgtEl>
                                          <p:spTgt spid="17"/>
                                        </p:tgtEl>
                                        <p:attrNameLst>
                                          <p:attrName>ppt_x</p:attrName>
                                          <p:attrName>ppt_y</p:attrName>
                                        </p:attrNameLst>
                                      </p:cBhvr>
                                      <p:rCtr x="-25938"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par>
                                <p:cTn id="29" presetID="48" presetClass="path" presetSubtype="0" accel="50000" decel="50000" fill="hold" nodeType="withEffect">
                                  <p:stCondLst>
                                    <p:cond delay="0"/>
                                  </p:stCondLst>
                                  <p:childTnLst>
                                    <p:animMotion origin="layout" path="M 0 -0.00069 C 0.00768 0.00579 0.01693 0.01505 0.02083 0.02431 C 0.02513 0.03565 0.02708 0.04861 0.02904 0.06157 C 0.03086 0.07454 0.02904 0.08542 0.02708 0.09792 C 0.02513 0.10857 0.02174 0.12107 0.01497 0.13056 C 0.00872 0.14051 -0.00104 0.14884 -0.01211 0.15509 C -0.0224 0.16111 -0.03398 0.16482 -0.04609 0.1669 C -0.0582 0.16852 -0.06875 0.20301 -0.08099 0.1669 C -0.09336 0.13148 -0.1112 -0.03843 -0.12031 -0.04653 C -0.12943 -0.05347 -0.15755 0.02361 -0.16159 0.0125 C -0.16641 0.00278 -0.14102 0.10116 -0.14102 0.08958 C -0.14206 0.0787 -0.14102 0.06505 -0.1362 0.05417 C -0.13138 0.04468 -0.12214 0.03634 -0.11003 0.03264 C -0.09844 0.02986 -0.08633 0.03333 -0.07812 0.04074 C -0.07122 0.04769 -0.06602 0.05833 -0.06497 0.07153 C -0.06497 0.08449 -0.06602 0.09653 -0.07122 0.10695 C -0.07617 0.1169 -0.07513 0.11852 -0.09505 0.13195 C -0.11302 0.14607 -0.19049 0.03912 -0.20117 0.04074 C -0.21198 0.04074 -0.16198 0.13889 -0.17318 0.13519 C -0.17708 0.12616 -0.27031 0.04005 -0.28177 0.0037 C -0.29336 -0.03194 -0.27135 -0.0125 -0.27669 -0.0213 C -0.28398 -0.0294 -0.25221 -0.05231 -0.25651 -0.06759 C -0.26602 -0.06759 -0.30508 -0.01968 -0.31367 -0.02153 C -0.32201 -0.02338 -0.2944 -0.08796 -0.30755 -0.07917 C -0.32083 -0.0706 -0.37695 0.02199 -0.39284 0.03056 C -0.40599 0.03657 -0.50625 -0.02245 -0.51784 -0.02824 C -0.52956 -0.03426 -0.46445 -0.05509 -0.46263 -0.0044 C -0.46107 0.04722 -0.44753 0.04282 -0.4888 0.02778 C -0.55521 0.03565 -0.5237 0.02523 -0.56797 0.00579 C -0.6125 -0.01412 -0.70469 0.07917 -0.72227 0.07083 " pathEditMode="relative" rAng="0" ptsTypes="AAAAAAAAAAAAAAAAAAAAAAAAAAAAAA">
                                      <p:cBhvr>
                                        <p:cTn id="30" dur="2000" fill="hold"/>
                                        <p:tgtEl>
                                          <p:spTgt spid="27"/>
                                        </p:tgtEl>
                                        <p:attrNameLst>
                                          <p:attrName>ppt_x</p:attrName>
                                          <p:attrName>ppt_y</p:attrName>
                                        </p:attrNameLst>
                                      </p:cBhvr>
                                      <p:rCtr x="-346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descr="hinh-nen-powerpoint-dep-[vnmylife"/>
          <p:cNvPicPr>
            <a:picLocks noChangeAspect="1" noChangeArrowheads="1"/>
          </p:cNvPicPr>
          <p:nvPr/>
        </p:nvPicPr>
        <p:blipFill>
          <a:blip r:embed="rId2"/>
          <a:srcRect/>
          <a:stretch>
            <a:fillRect/>
          </a:stretch>
        </p:blipFill>
        <p:spPr bwMode="auto">
          <a:xfrm>
            <a:off x="-120073" y="332509"/>
            <a:ext cx="12192000" cy="6858000"/>
          </a:xfrm>
          <a:prstGeom prst="rect">
            <a:avLst/>
          </a:prstGeom>
          <a:noFill/>
          <a:ln w="9525">
            <a:noFill/>
            <a:miter lim="800000"/>
            <a:headEnd/>
            <a:tailEnd/>
          </a:ln>
        </p:spPr>
      </p:pic>
      <p:sp>
        <p:nvSpPr>
          <p:cNvPr id="5" name="Rectangle 4"/>
          <p:cNvSpPr/>
          <p:nvPr/>
        </p:nvSpPr>
        <p:spPr>
          <a:xfrm>
            <a:off x="2309091" y="258618"/>
            <a:ext cx="7195127" cy="4893647"/>
          </a:xfrm>
          <a:prstGeom prst="rect">
            <a:avLst/>
          </a:prstGeom>
        </p:spPr>
        <p:txBody>
          <a:bodyPr wrap="square">
            <a:spAutoFit/>
          </a:bodyPr>
          <a:lstStyle/>
          <a:p>
            <a:pPr>
              <a:spcBef>
                <a:spcPct val="50000"/>
              </a:spcBef>
            </a:pPr>
            <a:r>
              <a:rPr lang="en-US" sz="3200" dirty="0" smtClean="0">
                <a:solidFill>
                  <a:srgbClr val="009900"/>
                </a:solidFill>
              </a:rPr>
              <a:t>* </a:t>
            </a:r>
            <a:r>
              <a:rPr lang="en-US" sz="2800" dirty="0" err="1" smtClean="0">
                <a:solidFill>
                  <a:srgbClr val="009900"/>
                </a:solidFill>
              </a:rPr>
              <a:t>Cô</a:t>
            </a:r>
            <a:r>
              <a:rPr lang="en-US" sz="2800" dirty="0" smtClean="0">
                <a:solidFill>
                  <a:srgbClr val="009900"/>
                </a:solidFill>
              </a:rPr>
              <a:t> </a:t>
            </a:r>
            <a:r>
              <a:rPr lang="en-US" sz="2800" dirty="0" err="1" smtClean="0">
                <a:solidFill>
                  <a:srgbClr val="009900"/>
                </a:solidFill>
              </a:rPr>
              <a:t>trao</a:t>
            </a:r>
            <a:r>
              <a:rPr lang="en-US" sz="2800" dirty="0" smtClean="0">
                <a:solidFill>
                  <a:srgbClr val="009900"/>
                </a:solidFill>
              </a:rPr>
              <a:t> </a:t>
            </a:r>
            <a:r>
              <a:rPr lang="en-US" sz="2800" dirty="0" err="1" smtClean="0">
                <a:solidFill>
                  <a:srgbClr val="009900"/>
                </a:solidFill>
              </a:rPr>
              <a:t>đổi</a:t>
            </a:r>
            <a:r>
              <a:rPr lang="en-US" sz="2800" dirty="0" smtClean="0">
                <a:solidFill>
                  <a:srgbClr val="009900"/>
                </a:solidFill>
              </a:rPr>
              <a:t> </a:t>
            </a:r>
            <a:r>
              <a:rPr lang="en-US" sz="2800" dirty="0" err="1" smtClean="0">
                <a:solidFill>
                  <a:srgbClr val="009900"/>
                </a:solidFill>
              </a:rPr>
              <a:t>với</a:t>
            </a:r>
            <a:r>
              <a:rPr lang="en-US" sz="2800" dirty="0" smtClean="0">
                <a:solidFill>
                  <a:srgbClr val="009900"/>
                </a:solidFill>
              </a:rPr>
              <a:t> </a:t>
            </a:r>
            <a:r>
              <a:rPr lang="en-US" sz="2800" dirty="0" err="1" smtClean="0">
                <a:solidFill>
                  <a:srgbClr val="009900"/>
                </a:solidFill>
              </a:rPr>
              <a:t>trẻ</a:t>
            </a:r>
            <a:r>
              <a:rPr lang="en-US" sz="2800" dirty="0" smtClean="0">
                <a:solidFill>
                  <a:srgbClr val="009900"/>
                </a:solidFill>
              </a:rPr>
              <a:t> </a:t>
            </a:r>
            <a:r>
              <a:rPr lang="en-US" sz="2800" dirty="0" err="1" smtClean="0">
                <a:solidFill>
                  <a:srgbClr val="009900"/>
                </a:solidFill>
              </a:rPr>
              <a:t>về</a:t>
            </a:r>
            <a:r>
              <a:rPr lang="en-US" sz="2800" dirty="0" smtClean="0">
                <a:solidFill>
                  <a:srgbClr val="009900"/>
                </a:solidFill>
              </a:rPr>
              <a:t> </a:t>
            </a:r>
            <a:r>
              <a:rPr lang="en-US" sz="2800" dirty="0" err="1" smtClean="0">
                <a:solidFill>
                  <a:srgbClr val="009900"/>
                </a:solidFill>
              </a:rPr>
              <a:t>nội</a:t>
            </a:r>
            <a:r>
              <a:rPr lang="en-US" sz="2800" dirty="0" smtClean="0">
                <a:solidFill>
                  <a:srgbClr val="009900"/>
                </a:solidFill>
              </a:rPr>
              <a:t> dung </a:t>
            </a:r>
            <a:r>
              <a:rPr lang="en-US" sz="2800" dirty="0" err="1" smtClean="0">
                <a:solidFill>
                  <a:srgbClr val="009900"/>
                </a:solidFill>
              </a:rPr>
              <a:t>các</a:t>
            </a:r>
            <a:r>
              <a:rPr lang="en-US" sz="2800" dirty="0" smtClean="0">
                <a:solidFill>
                  <a:srgbClr val="009900"/>
                </a:solidFill>
              </a:rPr>
              <a:t> </a:t>
            </a:r>
            <a:r>
              <a:rPr lang="en-US" sz="2800" dirty="0" err="1" smtClean="0">
                <a:solidFill>
                  <a:srgbClr val="009900"/>
                </a:solidFill>
              </a:rPr>
              <a:t>từ</a:t>
            </a:r>
            <a:r>
              <a:rPr lang="en-US" sz="2800" dirty="0" smtClean="0">
                <a:solidFill>
                  <a:srgbClr val="009900"/>
                </a:solidFill>
              </a:rPr>
              <a:t> </a:t>
            </a:r>
            <a:r>
              <a:rPr lang="en-US" sz="2800" dirty="0" err="1" smtClean="0">
                <a:solidFill>
                  <a:srgbClr val="009900"/>
                </a:solidFill>
              </a:rPr>
              <a:t>khó</a:t>
            </a:r>
            <a:r>
              <a:rPr lang="en-US" sz="2800" dirty="0" smtClean="0">
                <a:solidFill>
                  <a:srgbClr val="009900"/>
                </a:solidFill>
              </a:rPr>
              <a:t>.</a:t>
            </a:r>
          </a:p>
          <a:p>
            <a:pPr>
              <a:spcBef>
                <a:spcPct val="50000"/>
              </a:spcBef>
            </a:pPr>
            <a:r>
              <a:rPr lang="en-US" sz="2800" dirty="0" smtClean="0">
                <a:solidFill>
                  <a:srgbClr val="009900"/>
                </a:solidFill>
              </a:rPr>
              <a:t> - </a:t>
            </a:r>
            <a:r>
              <a:rPr lang="en-US" sz="2800" dirty="0" err="1" smtClean="0">
                <a:solidFill>
                  <a:srgbClr val="009900"/>
                </a:solidFill>
              </a:rPr>
              <a:t>Các</a:t>
            </a:r>
            <a:r>
              <a:rPr lang="en-US" sz="2800" dirty="0" smtClean="0">
                <a:solidFill>
                  <a:srgbClr val="009900"/>
                </a:solidFill>
              </a:rPr>
              <a:t> </a:t>
            </a:r>
            <a:r>
              <a:rPr lang="en-US" sz="2800" dirty="0" err="1">
                <a:solidFill>
                  <a:srgbClr val="009900"/>
                </a:solidFill>
              </a:rPr>
              <a:t>bạn</a:t>
            </a:r>
            <a:r>
              <a:rPr lang="en-US" sz="2800" dirty="0">
                <a:solidFill>
                  <a:srgbClr val="009900"/>
                </a:solidFill>
              </a:rPr>
              <a:t> </a:t>
            </a:r>
            <a:r>
              <a:rPr lang="en-US" sz="2800" dirty="0" err="1">
                <a:solidFill>
                  <a:srgbClr val="009900"/>
                </a:solidFill>
              </a:rPr>
              <a:t>biết</a:t>
            </a:r>
            <a:r>
              <a:rPr lang="en-US" sz="2800" dirty="0">
                <a:solidFill>
                  <a:srgbClr val="009900"/>
                </a:solidFill>
              </a:rPr>
              <a:t> </a:t>
            </a:r>
            <a:r>
              <a:rPr lang="en-US" sz="2800" dirty="0" err="1">
                <a:solidFill>
                  <a:srgbClr val="009900"/>
                </a:solidFill>
              </a:rPr>
              <a:t>đàn</a:t>
            </a:r>
            <a:r>
              <a:rPr lang="en-US" sz="2800" dirty="0">
                <a:solidFill>
                  <a:srgbClr val="009900"/>
                </a:solidFill>
              </a:rPr>
              <a:t> </a:t>
            </a:r>
            <a:r>
              <a:rPr lang="en-US" sz="2800" dirty="0" err="1">
                <a:solidFill>
                  <a:srgbClr val="009900"/>
                </a:solidFill>
              </a:rPr>
              <a:t>gà</a:t>
            </a:r>
            <a:r>
              <a:rPr lang="en-US" sz="2800" dirty="0">
                <a:solidFill>
                  <a:srgbClr val="009900"/>
                </a:solidFill>
              </a:rPr>
              <a:t> </a:t>
            </a:r>
            <a:r>
              <a:rPr lang="en-US" sz="2800" dirty="0" err="1">
                <a:solidFill>
                  <a:srgbClr val="009900"/>
                </a:solidFill>
              </a:rPr>
              <a:t>chạy</a:t>
            </a:r>
            <a:r>
              <a:rPr lang="en-US" sz="2800" dirty="0">
                <a:solidFill>
                  <a:srgbClr val="009900"/>
                </a:solidFill>
              </a:rPr>
              <a:t> </a:t>
            </a:r>
            <a:r>
              <a:rPr lang="en-US" sz="2800" dirty="0" err="1">
                <a:solidFill>
                  <a:srgbClr val="009900"/>
                </a:solidFill>
              </a:rPr>
              <a:t>nhanh</a:t>
            </a:r>
            <a:r>
              <a:rPr lang="en-US" sz="2800" dirty="0">
                <a:solidFill>
                  <a:srgbClr val="009900"/>
                </a:solidFill>
              </a:rPr>
              <a:t> </a:t>
            </a:r>
            <a:r>
              <a:rPr lang="en-US" sz="2800" dirty="0" err="1">
                <a:solidFill>
                  <a:srgbClr val="009900"/>
                </a:solidFill>
              </a:rPr>
              <a:t>nhanh</a:t>
            </a:r>
            <a:r>
              <a:rPr lang="en-US" sz="2800" dirty="0">
                <a:solidFill>
                  <a:srgbClr val="009900"/>
                </a:solidFill>
              </a:rPr>
              <a:t> </a:t>
            </a:r>
            <a:r>
              <a:rPr lang="en-US" sz="2800" dirty="0" err="1">
                <a:solidFill>
                  <a:srgbClr val="009900"/>
                </a:solidFill>
              </a:rPr>
              <a:t>là</a:t>
            </a:r>
            <a:r>
              <a:rPr lang="en-US" sz="2800" dirty="0">
                <a:solidFill>
                  <a:srgbClr val="009900"/>
                </a:solidFill>
              </a:rPr>
              <a:t> </a:t>
            </a:r>
            <a:r>
              <a:rPr lang="en-US" sz="2800" dirty="0" err="1">
                <a:solidFill>
                  <a:srgbClr val="009900"/>
                </a:solidFill>
              </a:rPr>
              <a:t>chạy</a:t>
            </a:r>
            <a:r>
              <a:rPr lang="en-US" sz="2800" dirty="0">
                <a:solidFill>
                  <a:srgbClr val="009900"/>
                </a:solidFill>
              </a:rPr>
              <a:t> </a:t>
            </a:r>
            <a:r>
              <a:rPr lang="en-US" sz="2800" dirty="0" err="1">
                <a:solidFill>
                  <a:srgbClr val="009900"/>
                </a:solidFill>
              </a:rPr>
              <a:t>như</a:t>
            </a:r>
            <a:r>
              <a:rPr lang="en-US" sz="2800" dirty="0">
                <a:solidFill>
                  <a:srgbClr val="009900"/>
                </a:solidFill>
              </a:rPr>
              <a:t> </a:t>
            </a:r>
            <a:r>
              <a:rPr lang="en-US" sz="2800" dirty="0" err="1">
                <a:solidFill>
                  <a:srgbClr val="009900"/>
                </a:solidFill>
              </a:rPr>
              <a:t>thế</a:t>
            </a:r>
            <a:r>
              <a:rPr lang="en-US" sz="2800" dirty="0">
                <a:solidFill>
                  <a:srgbClr val="009900"/>
                </a:solidFill>
              </a:rPr>
              <a:t> </a:t>
            </a:r>
            <a:r>
              <a:rPr lang="en-US" sz="2800" dirty="0" err="1">
                <a:solidFill>
                  <a:srgbClr val="009900"/>
                </a:solidFill>
              </a:rPr>
              <a:t>nào</a:t>
            </a:r>
            <a:r>
              <a:rPr lang="en-US" sz="2800" dirty="0">
                <a:solidFill>
                  <a:srgbClr val="009900"/>
                </a:solidFill>
              </a:rPr>
              <a:t> </a:t>
            </a:r>
            <a:r>
              <a:rPr lang="en-US" sz="2800" dirty="0" err="1">
                <a:solidFill>
                  <a:srgbClr val="009900"/>
                </a:solidFill>
              </a:rPr>
              <a:t>không</a:t>
            </a:r>
            <a:r>
              <a:rPr lang="en-US" sz="2800" dirty="0">
                <a:solidFill>
                  <a:srgbClr val="009900"/>
                </a:solidFill>
              </a:rPr>
              <a:t>?</a:t>
            </a:r>
          </a:p>
          <a:p>
            <a:pPr>
              <a:spcBef>
                <a:spcPct val="50000"/>
              </a:spcBef>
            </a:pPr>
            <a:r>
              <a:rPr lang="en-US" sz="2800" dirty="0" err="1">
                <a:solidFill>
                  <a:srgbClr val="009900"/>
                </a:solidFill>
              </a:rPr>
              <a:t>Chạy</a:t>
            </a:r>
            <a:r>
              <a:rPr lang="en-US" sz="2800" dirty="0">
                <a:solidFill>
                  <a:srgbClr val="009900"/>
                </a:solidFill>
              </a:rPr>
              <a:t> </a:t>
            </a:r>
            <a:r>
              <a:rPr lang="en-US" sz="2800" dirty="0" err="1">
                <a:solidFill>
                  <a:srgbClr val="009900"/>
                </a:solidFill>
              </a:rPr>
              <a:t>nhanh</a:t>
            </a:r>
            <a:r>
              <a:rPr lang="en-US" sz="2800" dirty="0">
                <a:solidFill>
                  <a:srgbClr val="009900"/>
                </a:solidFill>
              </a:rPr>
              <a:t> </a:t>
            </a:r>
            <a:r>
              <a:rPr lang="en-US" sz="2800" dirty="0" err="1">
                <a:solidFill>
                  <a:srgbClr val="009900"/>
                </a:solidFill>
              </a:rPr>
              <a:t>nhanh</a:t>
            </a:r>
            <a:r>
              <a:rPr lang="en-US" sz="2800" dirty="0">
                <a:solidFill>
                  <a:srgbClr val="009900"/>
                </a:solidFill>
              </a:rPr>
              <a:t> </a:t>
            </a:r>
            <a:r>
              <a:rPr lang="en-US" sz="2800" dirty="0" err="1">
                <a:solidFill>
                  <a:srgbClr val="009900"/>
                </a:solidFill>
              </a:rPr>
              <a:t>là</a:t>
            </a:r>
            <a:r>
              <a:rPr lang="en-US" sz="2800" dirty="0">
                <a:solidFill>
                  <a:srgbClr val="009900"/>
                </a:solidFill>
              </a:rPr>
              <a:t> </a:t>
            </a:r>
            <a:r>
              <a:rPr lang="en-US" sz="2800" dirty="0" err="1">
                <a:solidFill>
                  <a:srgbClr val="009900"/>
                </a:solidFill>
              </a:rPr>
              <a:t>chạy</a:t>
            </a:r>
            <a:r>
              <a:rPr lang="en-US" sz="2800" dirty="0">
                <a:solidFill>
                  <a:srgbClr val="009900"/>
                </a:solidFill>
              </a:rPr>
              <a:t> </a:t>
            </a:r>
            <a:r>
              <a:rPr lang="en-US" sz="2800" dirty="0" err="1">
                <a:solidFill>
                  <a:srgbClr val="009900"/>
                </a:solidFill>
              </a:rPr>
              <a:t>mau</a:t>
            </a:r>
            <a:r>
              <a:rPr lang="en-US" sz="2800" dirty="0">
                <a:solidFill>
                  <a:srgbClr val="009900"/>
                </a:solidFill>
              </a:rPr>
              <a:t> </a:t>
            </a:r>
            <a:r>
              <a:rPr lang="en-US" sz="2800" dirty="0" err="1">
                <a:solidFill>
                  <a:srgbClr val="009900"/>
                </a:solidFill>
              </a:rPr>
              <a:t>bước</a:t>
            </a:r>
            <a:r>
              <a:rPr lang="en-US" sz="2800" dirty="0">
                <a:solidFill>
                  <a:srgbClr val="009900"/>
                </a:solidFill>
              </a:rPr>
              <a:t>, </a:t>
            </a:r>
            <a:r>
              <a:rPr lang="en-US" sz="2800" dirty="0" err="1">
                <a:solidFill>
                  <a:srgbClr val="009900"/>
                </a:solidFill>
              </a:rPr>
              <a:t>liên</a:t>
            </a:r>
            <a:r>
              <a:rPr lang="en-US" sz="2800" dirty="0">
                <a:solidFill>
                  <a:srgbClr val="009900"/>
                </a:solidFill>
              </a:rPr>
              <a:t> </a:t>
            </a:r>
            <a:r>
              <a:rPr lang="en-US" sz="2800" dirty="0" err="1">
                <a:solidFill>
                  <a:srgbClr val="009900"/>
                </a:solidFill>
              </a:rPr>
              <a:t>tục</a:t>
            </a:r>
            <a:r>
              <a:rPr lang="en-US" sz="2800" dirty="0">
                <a:solidFill>
                  <a:srgbClr val="009900"/>
                </a:solidFill>
              </a:rPr>
              <a:t> </a:t>
            </a:r>
            <a:r>
              <a:rPr lang="en-US" sz="2800" dirty="0" err="1">
                <a:solidFill>
                  <a:srgbClr val="009900"/>
                </a:solidFill>
              </a:rPr>
              <a:t>một</a:t>
            </a:r>
            <a:r>
              <a:rPr lang="en-US" sz="2800" dirty="0">
                <a:solidFill>
                  <a:srgbClr val="009900"/>
                </a:solidFill>
              </a:rPr>
              <a:t> </a:t>
            </a:r>
            <a:r>
              <a:rPr lang="en-US" sz="2800" dirty="0" err="1">
                <a:solidFill>
                  <a:srgbClr val="009900"/>
                </a:solidFill>
              </a:rPr>
              <a:t>lúc</a:t>
            </a:r>
            <a:r>
              <a:rPr lang="en-US" sz="2800" dirty="0">
                <a:solidFill>
                  <a:srgbClr val="009900"/>
                </a:solidFill>
              </a:rPr>
              <a:t> </a:t>
            </a:r>
            <a:r>
              <a:rPr lang="en-US" sz="2800" dirty="0" err="1">
                <a:solidFill>
                  <a:srgbClr val="009900"/>
                </a:solidFill>
              </a:rPr>
              <a:t>rồi</a:t>
            </a:r>
            <a:r>
              <a:rPr lang="en-US" sz="2800" dirty="0">
                <a:solidFill>
                  <a:srgbClr val="009900"/>
                </a:solidFill>
              </a:rPr>
              <a:t> </a:t>
            </a:r>
            <a:r>
              <a:rPr lang="en-US" sz="2800" dirty="0" err="1">
                <a:solidFill>
                  <a:srgbClr val="009900"/>
                </a:solidFill>
              </a:rPr>
              <a:t>mới</a:t>
            </a:r>
            <a:r>
              <a:rPr lang="en-US" sz="2800" dirty="0">
                <a:solidFill>
                  <a:srgbClr val="009900"/>
                </a:solidFill>
              </a:rPr>
              <a:t> </a:t>
            </a:r>
            <a:r>
              <a:rPr lang="en-US" sz="2800" dirty="0" err="1">
                <a:solidFill>
                  <a:srgbClr val="009900"/>
                </a:solidFill>
              </a:rPr>
              <a:t>dừng</a:t>
            </a:r>
            <a:r>
              <a:rPr lang="en-US" sz="2800" dirty="0">
                <a:solidFill>
                  <a:srgbClr val="009900"/>
                </a:solidFill>
              </a:rPr>
              <a:t> </a:t>
            </a:r>
            <a:r>
              <a:rPr lang="en-US" sz="2800" dirty="0" err="1">
                <a:solidFill>
                  <a:srgbClr val="009900"/>
                </a:solidFill>
              </a:rPr>
              <a:t>lại</a:t>
            </a:r>
            <a:r>
              <a:rPr lang="en-US" sz="2800" dirty="0">
                <a:solidFill>
                  <a:srgbClr val="009900"/>
                </a:solidFill>
              </a:rPr>
              <a:t>.</a:t>
            </a:r>
          </a:p>
          <a:p>
            <a:pPr>
              <a:spcBef>
                <a:spcPct val="50000"/>
              </a:spcBef>
            </a:pPr>
            <a:r>
              <a:rPr lang="en-US" sz="2800" dirty="0" err="1">
                <a:solidFill>
                  <a:srgbClr val="009900"/>
                </a:solidFill>
              </a:rPr>
              <a:t>Các</a:t>
            </a:r>
            <a:r>
              <a:rPr lang="en-US" sz="2800" dirty="0">
                <a:solidFill>
                  <a:srgbClr val="009900"/>
                </a:solidFill>
              </a:rPr>
              <a:t> </a:t>
            </a:r>
            <a:r>
              <a:rPr lang="en-US" sz="2800" dirty="0" err="1">
                <a:solidFill>
                  <a:srgbClr val="009900"/>
                </a:solidFill>
              </a:rPr>
              <a:t>bạn</a:t>
            </a:r>
            <a:r>
              <a:rPr lang="en-US" sz="2800" dirty="0">
                <a:solidFill>
                  <a:srgbClr val="009900"/>
                </a:solidFill>
              </a:rPr>
              <a:t> </a:t>
            </a:r>
            <a:r>
              <a:rPr lang="en-US" sz="2800" dirty="0" err="1">
                <a:solidFill>
                  <a:srgbClr val="009900"/>
                </a:solidFill>
              </a:rPr>
              <a:t>biết</a:t>
            </a:r>
            <a:r>
              <a:rPr lang="en-US" sz="2800" dirty="0">
                <a:solidFill>
                  <a:srgbClr val="009900"/>
                </a:solidFill>
              </a:rPr>
              <a:t> </a:t>
            </a:r>
            <a:r>
              <a:rPr lang="en-US" sz="2800" dirty="0" err="1">
                <a:solidFill>
                  <a:srgbClr val="009900"/>
                </a:solidFill>
              </a:rPr>
              <a:t>Gà</a:t>
            </a:r>
            <a:r>
              <a:rPr lang="en-US" sz="2800" dirty="0">
                <a:solidFill>
                  <a:srgbClr val="009900"/>
                </a:solidFill>
              </a:rPr>
              <a:t> </a:t>
            </a:r>
            <a:r>
              <a:rPr lang="en-US" sz="2800" dirty="0" err="1">
                <a:solidFill>
                  <a:srgbClr val="009900"/>
                </a:solidFill>
              </a:rPr>
              <a:t>mải</a:t>
            </a:r>
            <a:r>
              <a:rPr lang="en-US" sz="2800" dirty="0">
                <a:solidFill>
                  <a:srgbClr val="009900"/>
                </a:solidFill>
              </a:rPr>
              <a:t> </a:t>
            </a:r>
            <a:r>
              <a:rPr lang="en-US" sz="2800" dirty="0" err="1">
                <a:solidFill>
                  <a:srgbClr val="009900"/>
                </a:solidFill>
              </a:rPr>
              <a:t>miết</a:t>
            </a:r>
            <a:r>
              <a:rPr lang="en-US" sz="2800" dirty="0">
                <a:solidFill>
                  <a:srgbClr val="009900"/>
                </a:solidFill>
              </a:rPr>
              <a:t> </a:t>
            </a:r>
            <a:r>
              <a:rPr lang="en-US" sz="2800" dirty="0" err="1">
                <a:solidFill>
                  <a:srgbClr val="009900"/>
                </a:solidFill>
              </a:rPr>
              <a:t>nhặt</a:t>
            </a:r>
            <a:r>
              <a:rPr lang="en-US" sz="2800" dirty="0">
                <a:solidFill>
                  <a:srgbClr val="009900"/>
                </a:solidFill>
              </a:rPr>
              <a:t> </a:t>
            </a:r>
            <a:r>
              <a:rPr lang="en-US" sz="2800" dirty="0" err="1">
                <a:solidFill>
                  <a:srgbClr val="009900"/>
                </a:solidFill>
              </a:rPr>
              <a:t>thóc</a:t>
            </a:r>
            <a:r>
              <a:rPr lang="en-US" sz="2800" dirty="0">
                <a:solidFill>
                  <a:srgbClr val="009900"/>
                </a:solidFill>
              </a:rPr>
              <a:t> </a:t>
            </a:r>
            <a:r>
              <a:rPr lang="en-US" sz="2800" dirty="0" err="1">
                <a:solidFill>
                  <a:srgbClr val="009900"/>
                </a:solidFill>
              </a:rPr>
              <a:t>là</a:t>
            </a:r>
            <a:r>
              <a:rPr lang="en-US" sz="2800" dirty="0">
                <a:solidFill>
                  <a:srgbClr val="009900"/>
                </a:solidFill>
              </a:rPr>
              <a:t> </a:t>
            </a:r>
            <a:r>
              <a:rPr lang="en-US" sz="2800" dirty="0" err="1">
                <a:solidFill>
                  <a:srgbClr val="009900"/>
                </a:solidFill>
              </a:rPr>
              <a:t>như</a:t>
            </a:r>
            <a:r>
              <a:rPr lang="en-US" sz="2800" dirty="0">
                <a:solidFill>
                  <a:srgbClr val="009900"/>
                </a:solidFill>
              </a:rPr>
              <a:t> </a:t>
            </a:r>
            <a:r>
              <a:rPr lang="en-US" sz="2800" dirty="0" err="1">
                <a:solidFill>
                  <a:srgbClr val="009900"/>
                </a:solidFill>
              </a:rPr>
              <a:t>thế</a:t>
            </a:r>
            <a:r>
              <a:rPr lang="en-US" sz="2800" dirty="0">
                <a:solidFill>
                  <a:srgbClr val="009900"/>
                </a:solidFill>
              </a:rPr>
              <a:t> </a:t>
            </a:r>
            <a:r>
              <a:rPr lang="en-US" sz="2800" dirty="0" err="1">
                <a:solidFill>
                  <a:srgbClr val="009900"/>
                </a:solidFill>
              </a:rPr>
              <a:t>nào</a:t>
            </a:r>
            <a:r>
              <a:rPr lang="en-US" sz="2800" dirty="0">
                <a:solidFill>
                  <a:srgbClr val="009900"/>
                </a:solidFill>
              </a:rPr>
              <a:t> </a:t>
            </a:r>
            <a:r>
              <a:rPr lang="en-US" sz="2800" dirty="0" err="1">
                <a:solidFill>
                  <a:srgbClr val="009900"/>
                </a:solidFill>
              </a:rPr>
              <a:t>chưa</a:t>
            </a:r>
            <a:r>
              <a:rPr lang="en-US" sz="2800" dirty="0">
                <a:solidFill>
                  <a:srgbClr val="009900"/>
                </a:solidFill>
              </a:rPr>
              <a:t>?</a:t>
            </a:r>
          </a:p>
          <a:p>
            <a:pPr>
              <a:spcBef>
                <a:spcPct val="50000"/>
              </a:spcBef>
            </a:pPr>
            <a:r>
              <a:rPr lang="en-US" sz="2800" dirty="0" err="1">
                <a:solidFill>
                  <a:srgbClr val="009900"/>
                </a:solidFill>
              </a:rPr>
              <a:t>Mải</a:t>
            </a:r>
            <a:r>
              <a:rPr lang="en-US" sz="2800" dirty="0">
                <a:solidFill>
                  <a:srgbClr val="009900"/>
                </a:solidFill>
              </a:rPr>
              <a:t> </a:t>
            </a:r>
            <a:r>
              <a:rPr lang="en-US" sz="2800" dirty="0" err="1">
                <a:solidFill>
                  <a:srgbClr val="009900"/>
                </a:solidFill>
              </a:rPr>
              <a:t>miết</a:t>
            </a:r>
            <a:r>
              <a:rPr lang="en-US" sz="2800" dirty="0">
                <a:solidFill>
                  <a:srgbClr val="009900"/>
                </a:solidFill>
              </a:rPr>
              <a:t> </a:t>
            </a:r>
            <a:r>
              <a:rPr lang="en-US" sz="2800" dirty="0" err="1">
                <a:solidFill>
                  <a:srgbClr val="009900"/>
                </a:solidFill>
              </a:rPr>
              <a:t>là</a:t>
            </a:r>
            <a:r>
              <a:rPr lang="en-US" sz="2800" dirty="0">
                <a:solidFill>
                  <a:srgbClr val="009900"/>
                </a:solidFill>
              </a:rPr>
              <a:t> </a:t>
            </a:r>
            <a:r>
              <a:rPr lang="en-US" sz="2800" dirty="0" err="1">
                <a:solidFill>
                  <a:srgbClr val="009900"/>
                </a:solidFill>
              </a:rPr>
              <a:t>các</a:t>
            </a:r>
            <a:r>
              <a:rPr lang="en-US" sz="2800" dirty="0">
                <a:solidFill>
                  <a:srgbClr val="009900"/>
                </a:solidFill>
              </a:rPr>
              <a:t> </a:t>
            </a:r>
            <a:r>
              <a:rPr lang="en-US" sz="2800" dirty="0" err="1">
                <a:solidFill>
                  <a:srgbClr val="009900"/>
                </a:solidFill>
              </a:rPr>
              <a:t>chú</a:t>
            </a:r>
            <a:r>
              <a:rPr lang="en-US" sz="2800" dirty="0">
                <a:solidFill>
                  <a:srgbClr val="009900"/>
                </a:solidFill>
              </a:rPr>
              <a:t> </a:t>
            </a:r>
            <a:r>
              <a:rPr lang="en-US" sz="2800" dirty="0" err="1">
                <a:solidFill>
                  <a:srgbClr val="009900"/>
                </a:solidFill>
              </a:rPr>
              <a:t>gà</a:t>
            </a:r>
            <a:r>
              <a:rPr lang="en-US" sz="2800" dirty="0">
                <a:solidFill>
                  <a:srgbClr val="009900"/>
                </a:solidFill>
              </a:rPr>
              <a:t> say </a:t>
            </a:r>
            <a:r>
              <a:rPr lang="en-US" sz="2800" dirty="0" err="1">
                <a:solidFill>
                  <a:srgbClr val="009900"/>
                </a:solidFill>
              </a:rPr>
              <a:t>sưa</a:t>
            </a:r>
            <a:r>
              <a:rPr lang="en-US" sz="2800" dirty="0">
                <a:solidFill>
                  <a:srgbClr val="009900"/>
                </a:solidFill>
              </a:rPr>
              <a:t>, </a:t>
            </a:r>
            <a:r>
              <a:rPr lang="en-US" sz="2800" dirty="0" err="1">
                <a:solidFill>
                  <a:srgbClr val="009900"/>
                </a:solidFill>
              </a:rPr>
              <a:t>chăm</a:t>
            </a:r>
            <a:r>
              <a:rPr lang="en-US" sz="2800" dirty="0">
                <a:solidFill>
                  <a:srgbClr val="009900"/>
                </a:solidFill>
              </a:rPr>
              <a:t> </a:t>
            </a:r>
            <a:r>
              <a:rPr lang="en-US" sz="2800" dirty="0" err="1">
                <a:solidFill>
                  <a:srgbClr val="009900"/>
                </a:solidFill>
              </a:rPr>
              <a:t>chú</a:t>
            </a:r>
            <a:r>
              <a:rPr lang="en-US" sz="2800" dirty="0">
                <a:solidFill>
                  <a:srgbClr val="009900"/>
                </a:solidFill>
              </a:rPr>
              <a:t> </a:t>
            </a:r>
            <a:r>
              <a:rPr lang="en-US" sz="2800" dirty="0" err="1">
                <a:solidFill>
                  <a:srgbClr val="009900"/>
                </a:solidFill>
              </a:rPr>
              <a:t>nhặt</a:t>
            </a:r>
            <a:r>
              <a:rPr lang="en-US" sz="2800" dirty="0">
                <a:solidFill>
                  <a:srgbClr val="009900"/>
                </a:solidFill>
              </a:rPr>
              <a:t> </a:t>
            </a:r>
            <a:r>
              <a:rPr lang="en-US" sz="2800" dirty="0" err="1">
                <a:solidFill>
                  <a:srgbClr val="009900"/>
                </a:solidFill>
              </a:rPr>
              <a:t>thóc</a:t>
            </a:r>
            <a:r>
              <a:rPr lang="en-US" sz="2800" dirty="0">
                <a:solidFill>
                  <a:srgbClr val="009900"/>
                </a:solidFill>
              </a:rPr>
              <a:t> </a:t>
            </a:r>
            <a:r>
              <a:rPr lang="en-US" sz="2800" dirty="0" err="1">
                <a:solidFill>
                  <a:srgbClr val="009900"/>
                </a:solidFill>
              </a:rPr>
              <a:t>đấy</a:t>
            </a:r>
            <a:r>
              <a:rPr lang="en-US" sz="2800" dirty="0">
                <a:solidFill>
                  <a:srgbClr val="009900"/>
                </a:solidFill>
              </a:rPr>
              <a:t>.</a:t>
            </a:r>
          </a:p>
        </p:txBody>
      </p:sp>
    </p:spTree>
    <p:extLst>
      <p:ext uri="{BB962C8B-B14F-4D97-AF65-F5344CB8AC3E}">
        <p14:creationId xmlns:p14="http://schemas.microsoft.com/office/powerpoint/2010/main" val="4008030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0"/>
            <a:ext cx="12192000" cy="6861030"/>
          </a:xfrm>
          <a:prstGeom prst="rect">
            <a:avLst/>
          </a:prstGeom>
        </p:spPr>
      </p:pic>
      <p:sp>
        <p:nvSpPr>
          <p:cNvPr id="6" name="Rectangle 5"/>
          <p:cNvSpPr/>
          <p:nvPr/>
        </p:nvSpPr>
        <p:spPr>
          <a:xfrm>
            <a:off x="618566" y="829251"/>
            <a:ext cx="11282082" cy="5531208"/>
          </a:xfrm>
          <a:prstGeom prst="rect">
            <a:avLst/>
          </a:prstGeom>
          <a:noFill/>
        </p:spPr>
        <p:txBody>
          <a:bodyPr wrap="none" lIns="91440" tIns="45720" rIns="91440" bIns="45720">
            <a:prstTxWarp prst="textArchUpPour">
              <a:avLst/>
            </a:prstTxWarp>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đọc cùng cô</a:t>
            </a:r>
          </a:p>
        </p:txBody>
      </p:sp>
      <p:pic>
        <p:nvPicPr>
          <p:cNvPr id="7"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145" y="3467100"/>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6479" y="353322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978631"/>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lg"/>
          <p:cNvPicPr>
            <a:picLocks noChangeAspect="1" noChangeArrowheads="1"/>
          </p:cNvPicPr>
          <p:nvPr/>
        </p:nvPicPr>
        <p:blipFill>
          <a:blip r:embed="rId4"/>
          <a:srcRect/>
          <a:stretch>
            <a:fillRect/>
          </a:stretch>
        </p:blipFill>
        <p:spPr bwMode="auto">
          <a:xfrm>
            <a:off x="230910" y="-64655"/>
            <a:ext cx="12247417" cy="6858000"/>
          </a:xfrm>
          <a:prstGeom prst="rect">
            <a:avLst/>
          </a:prstGeom>
          <a:noFill/>
          <a:ln w="9525">
            <a:noFill/>
            <a:miter lim="800000"/>
            <a:headEnd/>
            <a:tailEnd/>
          </a:ln>
        </p:spPr>
      </p:pic>
      <p:sp>
        <p:nvSpPr>
          <p:cNvPr id="17411" name="WordArt 5"/>
          <p:cNvSpPr>
            <a:spLocks noChangeArrowheads="1" noChangeShapeType="1" noTextEdit="1"/>
          </p:cNvSpPr>
          <p:nvPr/>
        </p:nvSpPr>
        <p:spPr bwMode="auto">
          <a:xfrm>
            <a:off x="4800600" y="1447800"/>
            <a:ext cx="3581400" cy="1447800"/>
          </a:xfrm>
          <a:prstGeom prst="rect">
            <a:avLst/>
          </a:prstGeom>
        </p:spPr>
        <p:txBody>
          <a:bodyPr wrap="none" fromWordArt="1">
            <a:prstTxWarp prst="textPlain">
              <a:avLst>
                <a:gd name="adj" fmla="val 50000"/>
              </a:avLst>
            </a:prstTxWarp>
          </a:bodyPr>
          <a:lstStyle/>
          <a:p>
            <a:pPr algn="ct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pic>
        <p:nvPicPr>
          <p:cNvPr id="3" name="canva thăm nhà b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5382" y="239712"/>
            <a:ext cx="13743709" cy="6553633"/>
          </a:xfrm>
          <a:prstGeom prst="rect">
            <a:avLst/>
          </a:prstGeom>
        </p:spPr>
      </p:pic>
    </p:spTree>
    <p:extLst>
      <p:ext uri="{BB962C8B-B14F-4D97-AF65-F5344CB8AC3E}">
        <p14:creationId xmlns:p14="http://schemas.microsoft.com/office/powerpoint/2010/main" val="1789941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877"/>
            <a:ext cx="12192001" cy="6886877"/>
          </a:xfrm>
          <a:prstGeom prst="rect">
            <a:avLst/>
          </a:prstGeom>
        </p:spPr>
      </p:pic>
      <p:pic>
        <p:nvPicPr>
          <p:cNvPr id="5" name="Picture 17" descr="Buom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9533">
            <a:off x="2539089" y="3349261"/>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Buom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9533">
            <a:off x="8222437" y="820073"/>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descr="Buom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9533">
            <a:off x="10738207" y="1785403"/>
            <a:ext cx="8382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98242" y="1200988"/>
            <a:ext cx="5136406" cy="707886"/>
          </a:xfrm>
          <a:prstGeom prst="rect">
            <a:avLst/>
          </a:prstGeom>
          <a:noFill/>
        </p:spPr>
        <p:txBody>
          <a:bodyPr wrap="none" lIns="91440" tIns="45720" rIns="91440" bIns="45720">
            <a:spAutoFit/>
          </a:bodyPr>
          <a:lstStyle/>
          <a:p>
            <a:pPr algn="ctr"/>
            <a:r>
              <a:rPr lang="en-US" sz="40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động 3</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Trò</a:t>
            </a:r>
            <a:r>
              <a:rPr lang="en-US"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a:t>
            </a:r>
            <a:r>
              <a:rPr lang="vi-VN"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ơ</a:t>
            </a:r>
            <a:r>
              <a:rPr lang="en-US" sz="40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a:t>
            </a:r>
            <a:endParaRPr lang="vi-VN"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Rectangle 10"/>
          <p:cNvSpPr/>
          <p:nvPr/>
        </p:nvSpPr>
        <p:spPr>
          <a:xfrm>
            <a:off x="6105237" y="2952896"/>
            <a:ext cx="4359563" cy="923330"/>
          </a:xfrm>
          <a:prstGeom prst="rect">
            <a:avLst/>
          </a:prstGeom>
          <a:noFill/>
        </p:spPr>
        <p:txBody>
          <a:bodyPr wrap="none" lIns="91440" tIns="45720" rIns="91440" bIns="45720">
            <a:prstTxWarp prst="textWave1">
              <a:avLst/>
            </a:prstTxWarp>
            <a:spAutoFit/>
          </a:bodyPr>
          <a:lstStyle/>
          <a:p>
            <a:pPr algn="ctr"/>
            <a:r>
              <a:rPr lang="en-US" sz="5400" b="1" dirty="0" err="1" smtClean="0">
                <a:ln w="22225">
                  <a:solidFill>
                    <a:schemeClr val="accent2"/>
                  </a:solidFill>
                  <a:prstDash val="solid"/>
                </a:ln>
                <a:solidFill>
                  <a:srgbClr val="002060"/>
                </a:solidFill>
              </a:rPr>
              <a:t>Lấy</a:t>
            </a:r>
            <a:r>
              <a:rPr lang="en-US" sz="5400" b="1" dirty="0" smtClean="0">
                <a:ln w="22225">
                  <a:solidFill>
                    <a:schemeClr val="accent2"/>
                  </a:solidFill>
                  <a:prstDash val="solid"/>
                </a:ln>
                <a:solidFill>
                  <a:srgbClr val="002060"/>
                </a:solidFill>
              </a:rPr>
              <a:t> </a:t>
            </a:r>
            <a:r>
              <a:rPr lang="en-US" sz="5400" b="1" dirty="0" err="1" smtClean="0">
                <a:ln w="22225">
                  <a:solidFill>
                    <a:schemeClr val="accent2"/>
                  </a:solidFill>
                  <a:prstDash val="solid"/>
                </a:ln>
                <a:solidFill>
                  <a:srgbClr val="002060"/>
                </a:solidFill>
              </a:rPr>
              <a:t>thức</a:t>
            </a:r>
            <a:r>
              <a:rPr lang="en-US" sz="5400" b="1" dirty="0" smtClean="0">
                <a:ln w="22225">
                  <a:solidFill>
                    <a:schemeClr val="accent2"/>
                  </a:solidFill>
                  <a:prstDash val="solid"/>
                </a:ln>
                <a:solidFill>
                  <a:srgbClr val="002060"/>
                </a:solidFill>
              </a:rPr>
              <a:t> </a:t>
            </a:r>
            <a:r>
              <a:rPr lang="en-US" sz="5400" b="1" dirty="0" err="1" smtClean="0">
                <a:ln w="22225">
                  <a:solidFill>
                    <a:schemeClr val="accent2"/>
                  </a:solidFill>
                  <a:prstDash val="solid"/>
                </a:ln>
                <a:solidFill>
                  <a:srgbClr val="002060"/>
                </a:solidFill>
              </a:rPr>
              <a:t>ăn</a:t>
            </a:r>
            <a:r>
              <a:rPr lang="en-US" sz="5400" b="1" dirty="0" smtClean="0">
                <a:ln w="22225">
                  <a:solidFill>
                    <a:schemeClr val="accent2"/>
                  </a:solidFill>
                  <a:prstDash val="solid"/>
                </a:ln>
                <a:solidFill>
                  <a:srgbClr val="002060"/>
                </a:solidFill>
              </a:rPr>
              <a:t> </a:t>
            </a:r>
            <a:r>
              <a:rPr lang="en-US" sz="5400" b="1" dirty="0" err="1" smtClean="0">
                <a:ln w="22225">
                  <a:solidFill>
                    <a:schemeClr val="accent2"/>
                  </a:solidFill>
                  <a:prstDash val="solid"/>
                </a:ln>
                <a:solidFill>
                  <a:srgbClr val="002060"/>
                </a:solidFill>
              </a:rPr>
              <a:t>cho</a:t>
            </a:r>
            <a:r>
              <a:rPr lang="en-US" sz="5400" b="1" dirty="0" smtClean="0">
                <a:ln w="22225">
                  <a:solidFill>
                    <a:schemeClr val="accent2"/>
                  </a:solidFill>
                  <a:prstDash val="solid"/>
                </a:ln>
                <a:solidFill>
                  <a:srgbClr val="002060"/>
                </a:solidFill>
              </a:rPr>
              <a:t> </a:t>
            </a:r>
            <a:r>
              <a:rPr lang="en-US" sz="5400" b="1" dirty="0" err="1" smtClean="0">
                <a:ln w="22225">
                  <a:solidFill>
                    <a:schemeClr val="accent2"/>
                  </a:solidFill>
                  <a:prstDash val="solid"/>
                </a:ln>
                <a:solidFill>
                  <a:srgbClr val="002060"/>
                </a:solidFill>
              </a:rPr>
              <a:t>gà</a:t>
            </a:r>
            <a:r>
              <a:rPr lang="en-US" sz="5400" b="1" dirty="0" smtClean="0">
                <a:ln w="22225">
                  <a:solidFill>
                    <a:schemeClr val="accent2"/>
                  </a:solidFill>
                  <a:prstDash val="solid"/>
                </a:ln>
                <a:solidFill>
                  <a:srgbClr val="002060"/>
                </a:solidFill>
              </a:rPr>
              <a:t> </a:t>
            </a:r>
            <a:endParaRPr lang="vi-VN" sz="5400" b="1" dirty="0">
              <a:ln w="22225">
                <a:solidFill>
                  <a:schemeClr val="accent2"/>
                </a:solidFill>
                <a:prstDash val="solid"/>
              </a:ln>
              <a:solidFill>
                <a:srgbClr val="002060"/>
              </a:solidFill>
            </a:endParaRPr>
          </a:p>
        </p:txBody>
      </p:sp>
      <p:pic>
        <p:nvPicPr>
          <p:cNvPr id="12" name="Dan Ga Trong San - Thanh Th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39945" y="5745606"/>
            <a:ext cx="609600" cy="609600"/>
          </a:xfrm>
          <a:prstGeom prst="rect">
            <a:avLst/>
          </a:prstGeom>
        </p:spPr>
      </p:pic>
      <p:pic>
        <p:nvPicPr>
          <p:cNvPr id="13" name="Picture 4" descr="1153969ki8etuipnm"/>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05477" y="3569382"/>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1153969ki8etuipnm"/>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084193" y="367166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8865" y="1922246"/>
            <a:ext cx="637776" cy="443361"/>
          </a:xfrm>
          <a:prstGeom prst="rect">
            <a:avLst/>
          </a:prstGeom>
        </p:spPr>
      </p:pic>
      <p:pic>
        <p:nvPicPr>
          <p:cNvPr id="2" name="y2mate (mp3cut.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779393" y="2382060"/>
            <a:ext cx="609600" cy="609600"/>
          </a:xfrm>
          <a:prstGeom prst="rect">
            <a:avLst/>
          </a:prstGeom>
        </p:spPr>
      </p:pic>
    </p:spTree>
    <p:extLst>
      <p:ext uri="{BB962C8B-B14F-4D97-AF65-F5344CB8AC3E}">
        <p14:creationId xmlns:p14="http://schemas.microsoft.com/office/powerpoint/2010/main" val="3176148879"/>
      </p:ext>
    </p:extLst>
  </p:cSld>
  <p:clrMapOvr>
    <a:masterClrMapping/>
  </p:clrMapOvr>
  <p:transition spd="med">
    <p:pull/>
    <p:sndAc>
      <p:stSnd>
        <p:snd r:embed="rId6"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xEl>
                                              <p:pRg st="0" end="0"/>
                                            </p:txEl>
                                          </p:spTgt>
                                        </p:tgtEl>
                                      </p:cBhvr>
                                    </p:animEffect>
                                  </p:childTnLst>
                                </p:cTn>
                              </p:par>
                              <p:par>
                                <p:cTn id="18" presetID="44" presetClass="path" presetSubtype="0" accel="50000" decel="50000" fill="hold" nodeType="withEffect">
                                  <p:stCondLst>
                                    <p:cond delay="0"/>
                                  </p:stCondLst>
                                  <p:childTnLst>
                                    <p:animMotion origin="layout" path="M 1.875E-6 -0.00116 C 0.02226 -0.01458 0.02643 -0.11505 0.04935 -0.12847 C 0.06328 -0.13773 0.13359 -0.0294 0.15573 -0.02616 C 0.17773 -0.02292 0.16211 -0.09884 0.18203 -0.1088 C 0.20221 -0.11852 0.25963 -0.10926 0.27695 -0.08519 C 0.29362 -0.06111 0.26484 0.01019 0.28398 0.03588 C 0.30325 0.06181 0.36653 0.07847 0.39206 0.06991 C 0.41771 0.06134 0.4013 -0.01343 0.43776 -0.01574 C 0.47422 -0.01806 0.57239 -0.02199 0.61068 0.05579 C 0.69388 0.12315 0.63528 0.325 0.68372 0.36505 " pathEditMode="relative" rAng="0" ptsTypes="AAAAAAAAAA">
                                      <p:cBhvr>
                                        <p:cTn id="19" dur="5000" fill="hold"/>
                                        <p:tgtEl>
                                          <p:spTgt spid="15"/>
                                        </p:tgtEl>
                                        <p:attrNameLst>
                                          <p:attrName>ppt_x</p:attrName>
                                          <p:attrName>ppt_y</p:attrName>
                                        </p:attrNameLst>
                                      </p:cBhvr>
                                      <p:rCtr x="34180" y="1192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2"/>
                </p:tgtEl>
              </p:cMediaNode>
            </p:audio>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57103"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descr="fgft003"/>
          <p:cNvPicPr>
            <a:picLocks noChangeAspect="1" noChangeArrowheads="1" noCrop="1"/>
          </p:cNvPicPr>
          <p:nvPr/>
        </p:nvPicPr>
        <p:blipFill>
          <a:blip r:embed="rId2"/>
          <a:srcRect/>
          <a:stretch>
            <a:fillRect/>
          </a:stretch>
        </p:blipFill>
        <p:spPr bwMode="auto">
          <a:xfrm>
            <a:off x="-37674" y="-474051"/>
            <a:ext cx="12597468" cy="7332051"/>
          </a:xfrm>
          <a:prstGeom prst="rect">
            <a:avLst/>
          </a:prstGeom>
          <a:noFill/>
          <a:ln w="9525">
            <a:noFill/>
            <a:miter lim="800000"/>
            <a:headEnd/>
            <a:tailEnd/>
          </a:ln>
        </p:spPr>
      </p:pic>
      <p:sp>
        <p:nvSpPr>
          <p:cNvPr id="18435" name="Text Box 10"/>
          <p:cNvSpPr txBox="1">
            <a:spLocks noChangeArrowheads="1"/>
          </p:cNvSpPr>
          <p:nvPr/>
        </p:nvSpPr>
        <p:spPr bwMode="auto">
          <a:xfrm>
            <a:off x="3352800" y="1828801"/>
            <a:ext cx="5562600" cy="1200329"/>
          </a:xfrm>
          <a:prstGeom prst="rect">
            <a:avLst/>
          </a:prstGeom>
          <a:noFill/>
          <a:ln w="9525">
            <a:noFill/>
            <a:miter lim="800000"/>
            <a:headEnd/>
            <a:tailEnd/>
          </a:ln>
        </p:spPr>
        <p:txBody>
          <a:bodyPr>
            <a:spAutoFit/>
          </a:bodyPr>
          <a:lstStyle/>
          <a:p>
            <a:pPr>
              <a:spcBef>
                <a:spcPct val="50000"/>
              </a:spcBef>
            </a:pPr>
            <a:r>
              <a:rPr lang="en-US" sz="3600" dirty="0" err="1" smtClean="0">
                <a:solidFill>
                  <a:srgbClr val="FF0000"/>
                </a:solidFill>
              </a:rPr>
              <a:t>Cô</a:t>
            </a:r>
            <a:r>
              <a:rPr lang="en-US" sz="3600" dirty="0" smtClean="0">
                <a:solidFill>
                  <a:srgbClr val="FF0000"/>
                </a:solidFill>
              </a:rPr>
              <a:t> </a:t>
            </a:r>
            <a:r>
              <a:rPr lang="en-US" sz="3600" dirty="0" err="1" smtClean="0">
                <a:solidFill>
                  <a:srgbClr val="FF0000"/>
                </a:solidFill>
              </a:rPr>
              <a:t>và</a:t>
            </a:r>
            <a:r>
              <a:rPr lang="en-US" sz="3600" dirty="0" smtClean="0">
                <a:solidFill>
                  <a:srgbClr val="FF0000"/>
                </a:solidFill>
              </a:rPr>
              <a:t> </a:t>
            </a:r>
            <a:r>
              <a:rPr lang="en-US" sz="3600" dirty="0" err="1" smtClean="0">
                <a:solidFill>
                  <a:srgbClr val="FF0000"/>
                </a:solidFill>
              </a:rPr>
              <a:t>trẻ</a:t>
            </a:r>
            <a:r>
              <a:rPr lang="en-US" sz="3600" dirty="0" smtClean="0">
                <a:solidFill>
                  <a:srgbClr val="FF0000"/>
                </a:solidFill>
              </a:rPr>
              <a:t> </a:t>
            </a:r>
            <a:r>
              <a:rPr lang="en-US" sz="3600" dirty="0" err="1" smtClean="0">
                <a:solidFill>
                  <a:srgbClr val="FF0000"/>
                </a:solidFill>
              </a:rPr>
              <a:t>đọc</a:t>
            </a:r>
            <a:r>
              <a:rPr lang="en-US" sz="3600" dirty="0" smtClean="0">
                <a:solidFill>
                  <a:srgbClr val="FF0000"/>
                </a:solidFill>
              </a:rPr>
              <a:t> </a:t>
            </a:r>
            <a:r>
              <a:rPr lang="en-US" sz="3600" dirty="0" err="1" smtClean="0">
                <a:solidFill>
                  <a:srgbClr val="FF0000"/>
                </a:solidFill>
              </a:rPr>
              <a:t>bài</a:t>
            </a:r>
            <a:r>
              <a:rPr lang="en-US" sz="3600" dirty="0" smtClean="0">
                <a:solidFill>
                  <a:srgbClr val="FF0000"/>
                </a:solidFill>
              </a:rPr>
              <a:t> </a:t>
            </a:r>
            <a:r>
              <a:rPr lang="en-US" sz="3600" dirty="0" err="1" smtClean="0">
                <a:solidFill>
                  <a:srgbClr val="FF0000"/>
                </a:solidFill>
              </a:rPr>
              <a:t>đồng</a:t>
            </a:r>
            <a:r>
              <a:rPr lang="en-US" sz="3600" dirty="0" smtClean="0">
                <a:solidFill>
                  <a:srgbClr val="FF0000"/>
                </a:solidFill>
              </a:rPr>
              <a:t> </a:t>
            </a:r>
            <a:r>
              <a:rPr lang="en-US" sz="3600" dirty="0" err="1" smtClean="0">
                <a:solidFill>
                  <a:srgbClr val="FF0000"/>
                </a:solidFill>
              </a:rPr>
              <a:t>dao</a:t>
            </a:r>
            <a:r>
              <a:rPr lang="en-US" sz="3600" dirty="0" smtClean="0">
                <a:solidFill>
                  <a:srgbClr val="FF0000"/>
                </a:solidFill>
              </a:rPr>
              <a:t> </a:t>
            </a:r>
            <a:r>
              <a:rPr lang="en-US" sz="3600" dirty="0" err="1" smtClean="0">
                <a:solidFill>
                  <a:srgbClr val="FF0000"/>
                </a:solidFill>
              </a:rPr>
              <a:t>và</a:t>
            </a:r>
            <a:r>
              <a:rPr lang="en-US" sz="3600" dirty="0" smtClean="0">
                <a:solidFill>
                  <a:srgbClr val="FF0000"/>
                </a:solidFill>
              </a:rPr>
              <a:t> </a:t>
            </a:r>
            <a:r>
              <a:rPr lang="en-US" sz="3600" dirty="0" err="1" smtClean="0">
                <a:solidFill>
                  <a:srgbClr val="FF0000"/>
                </a:solidFill>
              </a:rPr>
              <a:t>đi</a:t>
            </a:r>
            <a:r>
              <a:rPr lang="en-US" sz="3600" dirty="0" smtClean="0">
                <a:solidFill>
                  <a:srgbClr val="FF0000"/>
                </a:solidFill>
              </a:rPr>
              <a:t> </a:t>
            </a:r>
            <a:r>
              <a:rPr lang="en-US" sz="3600" dirty="0" err="1" smtClean="0">
                <a:solidFill>
                  <a:srgbClr val="FF0000"/>
                </a:solidFill>
              </a:rPr>
              <a:t>ra</a:t>
            </a:r>
            <a:r>
              <a:rPr lang="en-US" sz="3600" dirty="0" smtClean="0">
                <a:solidFill>
                  <a:srgbClr val="FF0000"/>
                </a:solidFill>
              </a:rPr>
              <a:t> </a:t>
            </a:r>
            <a:r>
              <a:rPr lang="en-US" sz="3600" dirty="0" err="1" smtClean="0">
                <a:solidFill>
                  <a:srgbClr val="FF0000"/>
                </a:solidFill>
              </a:rPr>
              <a:t>ngoài</a:t>
            </a:r>
            <a:r>
              <a:rPr lang="en-US" sz="3600" dirty="0" smtClean="0">
                <a:solidFill>
                  <a:srgbClr val="FF0000"/>
                </a:solidFill>
              </a:rPr>
              <a:t> </a:t>
            </a:r>
            <a:endParaRPr lang="en-US" sz="3600" dirty="0">
              <a:solidFill>
                <a:srgbClr val="FF0000"/>
              </a:solidFill>
            </a:endParaRPr>
          </a:p>
        </p:txBody>
      </p:sp>
      <p:sp>
        <p:nvSpPr>
          <p:cNvPr id="35851" name="WordArt 11"/>
          <p:cNvSpPr>
            <a:spLocks noChangeArrowheads="1" noChangeShapeType="1" noTextEdit="1"/>
          </p:cNvSpPr>
          <p:nvPr/>
        </p:nvSpPr>
        <p:spPr bwMode="auto">
          <a:xfrm>
            <a:off x="2743200" y="3953164"/>
            <a:ext cx="5689600" cy="999836"/>
          </a:xfrm>
          <a:prstGeom prst="rect">
            <a:avLst/>
          </a:prstGeom>
        </p:spPr>
        <p:txBody>
          <a:bodyPr wrap="none" fromWordArt="1">
            <a:prstTxWarp prst="textWave1">
              <a:avLst>
                <a:gd name="adj1" fmla="val 13005"/>
                <a:gd name="adj2" fmla="val 0"/>
              </a:avLst>
            </a:prstTxWarp>
          </a:bodyPr>
          <a:lstStyle/>
          <a:p>
            <a:pPr algn="ctr"/>
            <a:r>
              <a:rPr lang="en-US" sz="3600" kern="10" dirty="0">
                <a:ln w="9525">
                  <a:no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XIN CHÀO VÀ HẸN GẶP LẠI</a:t>
            </a:r>
          </a:p>
        </p:txBody>
      </p:sp>
    </p:spTree>
    <p:extLst>
      <p:ext uri="{BB962C8B-B14F-4D97-AF65-F5344CB8AC3E}">
        <p14:creationId xmlns:p14="http://schemas.microsoft.com/office/powerpoint/2010/main" val="212936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585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66646"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473" y="5102518"/>
            <a:ext cx="13525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7" y="5038920"/>
            <a:ext cx="1352550"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409407" y="704411"/>
            <a:ext cx="7772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chemeClr val="accent2"/>
                </a:solidFill>
              </a:rPr>
              <a:t>II. CHUẨN BỊ:</a:t>
            </a:r>
            <a:endParaRPr lang="vi-VN" sz="2000" dirty="0">
              <a:solidFill>
                <a:schemeClr val="accent2"/>
              </a:solidFill>
            </a:endParaRPr>
          </a:p>
          <a:p>
            <a:r>
              <a:rPr lang="en-US" dirty="0">
                <a:solidFill>
                  <a:schemeClr val="accent2"/>
                </a:solidFill>
              </a:rPr>
              <a:t> </a:t>
            </a:r>
            <a:r>
              <a:rPr lang="vi-VN" sz="2400" dirty="0">
                <a:solidFill>
                  <a:schemeClr val="accent2"/>
                </a:solidFill>
              </a:rPr>
              <a:t>- </a:t>
            </a:r>
            <a:r>
              <a:rPr lang="en-US" sz="2400" dirty="0" err="1">
                <a:solidFill>
                  <a:schemeClr val="accent2"/>
                </a:solidFill>
              </a:rPr>
              <a:t>G</a:t>
            </a:r>
            <a:r>
              <a:rPr lang="en-US" sz="2400" dirty="0" err="1" smtClean="0">
                <a:solidFill>
                  <a:schemeClr val="accent2"/>
                </a:solidFill>
              </a:rPr>
              <a:t>iáo</a:t>
            </a:r>
            <a:r>
              <a:rPr lang="en-US" sz="2400" dirty="0" smtClean="0">
                <a:solidFill>
                  <a:schemeClr val="accent2"/>
                </a:solidFill>
              </a:rPr>
              <a:t> </a:t>
            </a:r>
            <a:r>
              <a:rPr lang="en-US" sz="2400" dirty="0" err="1" smtClean="0">
                <a:solidFill>
                  <a:schemeClr val="accent2"/>
                </a:solidFill>
              </a:rPr>
              <a:t>án</a:t>
            </a:r>
            <a:r>
              <a:rPr lang="en-US" sz="2400" dirty="0" smtClean="0">
                <a:solidFill>
                  <a:schemeClr val="accent2"/>
                </a:solidFill>
              </a:rPr>
              <a:t> </a:t>
            </a:r>
            <a:r>
              <a:rPr lang="en-US" sz="2400" dirty="0" err="1" smtClean="0">
                <a:solidFill>
                  <a:schemeClr val="accent2"/>
                </a:solidFill>
              </a:rPr>
              <a:t>điện</a:t>
            </a:r>
            <a:r>
              <a:rPr lang="en-US" sz="2400" dirty="0" smtClean="0">
                <a:solidFill>
                  <a:schemeClr val="accent2"/>
                </a:solidFill>
              </a:rPr>
              <a:t> </a:t>
            </a:r>
            <a:r>
              <a:rPr lang="en-US" sz="2400" dirty="0" err="1" smtClean="0">
                <a:solidFill>
                  <a:schemeClr val="accent2"/>
                </a:solidFill>
              </a:rPr>
              <a:t>tử</a:t>
            </a:r>
            <a:endParaRPr lang="vi-VN" sz="2400" dirty="0" smtClean="0">
              <a:solidFill>
                <a:schemeClr val="accent2"/>
              </a:solidFill>
            </a:endParaRPr>
          </a:p>
          <a:p>
            <a:r>
              <a:rPr lang="vi-VN" sz="2400" dirty="0" smtClean="0">
                <a:solidFill>
                  <a:schemeClr val="accent2"/>
                </a:solidFill>
              </a:rPr>
              <a:t> - </a:t>
            </a:r>
            <a:r>
              <a:rPr lang="en-US" sz="2400" dirty="0" err="1" smtClean="0">
                <a:solidFill>
                  <a:schemeClr val="accent2"/>
                </a:solidFill>
              </a:rPr>
              <a:t>Vòng</a:t>
            </a:r>
            <a:r>
              <a:rPr lang="en-US" sz="2400" dirty="0" smtClean="0">
                <a:solidFill>
                  <a:schemeClr val="accent2"/>
                </a:solidFill>
              </a:rPr>
              <a:t>, </a:t>
            </a:r>
            <a:r>
              <a:rPr lang="en-US" sz="2400" dirty="0" err="1" smtClean="0">
                <a:solidFill>
                  <a:schemeClr val="accent2"/>
                </a:solidFill>
              </a:rPr>
              <a:t>vạch</a:t>
            </a:r>
            <a:r>
              <a:rPr lang="en-US" sz="2400" dirty="0" smtClean="0">
                <a:solidFill>
                  <a:schemeClr val="accent2"/>
                </a:solidFill>
              </a:rPr>
              <a:t>, </a:t>
            </a:r>
            <a:r>
              <a:rPr lang="en-US" sz="2400" dirty="0" err="1" smtClean="0">
                <a:solidFill>
                  <a:schemeClr val="accent2"/>
                </a:solidFill>
              </a:rPr>
              <a:t>ngô</a:t>
            </a:r>
            <a:r>
              <a:rPr lang="en-US" sz="2400" dirty="0" smtClean="0">
                <a:solidFill>
                  <a:schemeClr val="accent2"/>
                </a:solidFill>
              </a:rPr>
              <a:t>, </a:t>
            </a:r>
            <a:r>
              <a:rPr lang="en-US" sz="2400" dirty="0" err="1" smtClean="0">
                <a:solidFill>
                  <a:schemeClr val="accent2"/>
                </a:solidFill>
              </a:rPr>
              <a:t>thóc</a:t>
            </a:r>
            <a:endParaRPr lang="en-US" sz="2400" dirty="0" smtClean="0">
              <a:solidFill>
                <a:schemeClr val="accent2"/>
              </a:solidFill>
            </a:endParaRPr>
          </a:p>
          <a:p>
            <a:r>
              <a:rPr lang="vi-VN" sz="2400" dirty="0" smtClean="0">
                <a:solidFill>
                  <a:schemeClr val="accent2"/>
                </a:solidFill>
              </a:rPr>
              <a:t>- </a:t>
            </a:r>
            <a:r>
              <a:rPr lang="vi-VN" sz="2400" dirty="0">
                <a:solidFill>
                  <a:schemeClr val="accent2"/>
                </a:solidFill>
              </a:rPr>
              <a:t>Nhạc </a:t>
            </a:r>
            <a:r>
              <a:rPr lang="vi-VN" sz="2400" dirty="0" smtClean="0">
                <a:solidFill>
                  <a:schemeClr val="accent2"/>
                </a:solidFill>
              </a:rPr>
              <a:t>bài </a:t>
            </a:r>
            <a:r>
              <a:rPr lang="vi-VN" sz="2400" dirty="0">
                <a:solidFill>
                  <a:schemeClr val="accent2"/>
                </a:solidFill>
              </a:rPr>
              <a:t>“ Cháu yêu bà”; </a:t>
            </a:r>
            <a:r>
              <a:rPr lang="vi-VN" sz="2400" dirty="0" smtClean="0">
                <a:solidFill>
                  <a:schemeClr val="accent2"/>
                </a:solidFill>
              </a:rPr>
              <a:t>đàn </a:t>
            </a:r>
            <a:r>
              <a:rPr lang="vi-VN" sz="2400" dirty="0">
                <a:solidFill>
                  <a:schemeClr val="accent2"/>
                </a:solidFill>
              </a:rPr>
              <a:t>gà trong </a:t>
            </a:r>
            <a:r>
              <a:rPr lang="vi-VN" sz="2400" dirty="0" smtClean="0">
                <a:solidFill>
                  <a:schemeClr val="accent2"/>
                </a:solidFill>
              </a:rPr>
              <a:t>sân’’.</a:t>
            </a:r>
            <a:endParaRPr lang="en-US" sz="2400" dirty="0">
              <a:solidFill>
                <a:schemeClr val="accent2"/>
              </a:solidFill>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95607" y="2832051"/>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6606" y="2784133"/>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3345" y="2863850"/>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16573"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21632"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66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220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412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66684" y="260196"/>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47177" y="-197657"/>
            <a:ext cx="2179027"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97667" y="96919"/>
            <a:ext cx="1478048"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924800" y="228600"/>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893424" y="108968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6054823" y="45150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509649" y="1277479"/>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440189" y="17267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50670"/>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in)">
                                      <p:cBhvr>
                                        <p:cTn id="19"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8" y="-46753"/>
            <a:ext cx="12262083" cy="6875576"/>
          </a:xfrm>
          <a:prstGeom prst="rect">
            <a:avLst/>
          </a:prstGeom>
        </p:spPr>
      </p:pic>
      <p:sp>
        <p:nvSpPr>
          <p:cNvPr id="8" name="Rectangle 7"/>
          <p:cNvSpPr/>
          <p:nvPr/>
        </p:nvSpPr>
        <p:spPr>
          <a:xfrm>
            <a:off x="69148" y="609601"/>
            <a:ext cx="3449907" cy="998078"/>
          </a:xfrm>
          <a:prstGeom prst="rect">
            <a:avLst/>
          </a:prstGeom>
          <a:noFill/>
        </p:spPr>
        <p:txBody>
          <a:bodyPr wrap="none" lIns="91440" tIns="45720" rIns="91440" bIns="45720">
            <a:prstTxWarp prst="textWave1">
              <a:avLst/>
            </a:prstTxWarp>
            <a:spAutoFit/>
            <a:scene3d>
              <a:camera prst="perspectiveContrastingRightFacing"/>
              <a:lightRig rig="threePt" dir="t"/>
            </a:scene3d>
          </a:bodyPr>
          <a:lstStyle/>
          <a:p>
            <a:pPr algn="ctr"/>
            <a:r>
              <a:rPr lang="en-US" sz="48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Hoạt</a:t>
            </a:r>
            <a:r>
              <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 </a:t>
            </a:r>
            <a:r>
              <a:rPr lang="en-US" sz="4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động 1</a:t>
            </a:r>
            <a:endPar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endParaRPr>
          </a:p>
        </p:txBody>
      </p:sp>
      <p:sp>
        <p:nvSpPr>
          <p:cNvPr id="9" name="Rectangle 8"/>
          <p:cNvSpPr/>
          <p:nvPr/>
        </p:nvSpPr>
        <p:spPr>
          <a:xfrm>
            <a:off x="3435928" y="314036"/>
            <a:ext cx="7102764" cy="1421639"/>
          </a:xfrm>
          <a:prstGeom prst="rect">
            <a:avLst/>
          </a:prstGeom>
          <a:noFill/>
        </p:spPr>
        <p:txBody>
          <a:bodyPr wrap="none" lIns="91440" tIns="45720" rIns="91440" bIns="45720">
            <a:prstTxWarp prst="textWave2">
              <a:avLst>
                <a:gd name="adj1" fmla="val 12500"/>
                <a:gd name="adj2" fmla="val -3543"/>
              </a:avLst>
            </a:prstTxWarp>
            <a:spAutoFit/>
          </a:bodyPr>
          <a:lstStyle/>
          <a:p>
            <a:pPr algn="ctr"/>
            <a:r>
              <a:rPr lang="vi-VN"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Cho </a:t>
            </a:r>
            <a:r>
              <a:rPr lang="vi-VN"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trẻ hát bài «Cháu yêu </a:t>
            </a:r>
            <a:r>
              <a:rPr lang="vi-VN"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Bà</a:t>
            </a:r>
            <a:r>
              <a:rPr lang="vi-VN" sz="4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a:t>
            </a:r>
            <a:endParaRPr lang="vi-V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endParaRPr>
          </a:p>
        </p:txBody>
      </p:sp>
      <p:pic>
        <p:nvPicPr>
          <p:cNvPr id="7" name="Picture 7" descr="ba-va-cha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9559" y="2729949"/>
            <a:ext cx="6520070" cy="415455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8"/>
          <p:cNvGrpSpPr>
            <a:grpSpLocks/>
          </p:cNvGrpSpPr>
          <p:nvPr/>
        </p:nvGrpSpPr>
        <p:grpSpPr bwMode="auto">
          <a:xfrm rot="10800000">
            <a:off x="0" y="3733800"/>
            <a:ext cx="3048000" cy="3124200"/>
            <a:chOff x="3936" y="-15"/>
            <a:chExt cx="1817" cy="1788"/>
          </a:xfrm>
        </p:grpSpPr>
        <p:pic>
          <p:nvPicPr>
            <p:cNvPr id="12" name="Picture 9"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oa-d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8"/>
          <p:cNvGrpSpPr>
            <a:grpSpLocks/>
          </p:cNvGrpSpPr>
          <p:nvPr/>
        </p:nvGrpSpPr>
        <p:grpSpPr bwMode="auto">
          <a:xfrm rot="5400000">
            <a:off x="9175983" y="3768535"/>
            <a:ext cx="3048000" cy="3124200"/>
            <a:chOff x="3936" y="-15"/>
            <a:chExt cx="1817" cy="1788"/>
          </a:xfrm>
        </p:grpSpPr>
        <p:pic>
          <p:nvPicPr>
            <p:cNvPr id="16" name="Picture 9"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oa-d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0"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0691" y="5122325"/>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96308" y="3386650"/>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descr="sun12[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085450" y="-102435"/>
            <a:ext cx="2341380" cy="216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sun14[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0393976" y="115852"/>
            <a:ext cx="1721226" cy="149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y2mate.com - Cháu Yêu Bà Karaoke Beat - Nhạc Thiếu Nhi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909455" y="2620032"/>
            <a:ext cx="609600" cy="609600"/>
          </a:xfrm>
          <a:prstGeom prst="rect">
            <a:avLst/>
          </a:prstGeom>
        </p:spPr>
      </p:pic>
    </p:spTree>
    <p:extLst>
      <p:ext uri="{BB962C8B-B14F-4D97-AF65-F5344CB8AC3E}">
        <p14:creationId xmlns:p14="http://schemas.microsoft.com/office/powerpoint/2010/main" val="2680018448"/>
      </p:ext>
    </p:extLst>
  </p:cSld>
  <p:clrMapOvr>
    <a:masterClrMapping/>
  </p:clrMapOvr>
  <mc:AlternateContent xmlns:mc="http://schemas.openxmlformats.org/markup-compatibility/2006" xmlns:p14="http://schemas.microsoft.com/office/powerpoint/2010/main">
    <mc:Choice Requires="p14">
      <p:transition spd="slow">
        <p14:glitter pattern="hexagon"/>
        <p:sndAc>
          <p:stSnd>
            <p:snd r:embed="rId4"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repeatCount="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6" presetClass="entr" presetSubtype="16" repeatCount="2000"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circle(in)">
                                      <p:cBhvr>
                                        <p:cTn id="23" dur="2000"/>
                                        <p:tgtEl>
                                          <p:spTgt spid="9">
                                            <p:txEl>
                                              <p:pRg st="0" end="0"/>
                                            </p:txEl>
                                          </p:spTgt>
                                        </p:tgtEl>
                                      </p:cBhvr>
                                    </p:animEffect>
                                  </p:childTnLst>
                                </p:cTn>
                              </p:par>
                              <p:par>
                                <p:cTn id="24" presetID="53" presetClass="exit" presetSubtype="32" fill="hold" grpId="1" nodeType="withEffect">
                                  <p:stCondLst>
                                    <p:cond delay="3000"/>
                                  </p:stCondLst>
                                  <p:childTnLst>
                                    <p:anim calcmode="lin" valueType="num">
                                      <p:cBhvr>
                                        <p:cTn id="25" dur="500"/>
                                        <p:tgtEl>
                                          <p:spTgt spid="8"/>
                                        </p:tgtEl>
                                        <p:attrNameLst>
                                          <p:attrName>ppt_w</p:attrName>
                                        </p:attrNameLst>
                                      </p:cBhvr>
                                      <p:tavLst>
                                        <p:tav tm="0">
                                          <p:val>
                                            <p:strVal val="ppt_w"/>
                                          </p:val>
                                        </p:tav>
                                        <p:tav tm="100000">
                                          <p:val>
                                            <p:fltVal val="0"/>
                                          </p:val>
                                        </p:tav>
                                      </p:tavLst>
                                    </p:anim>
                                    <p:anim calcmode="lin" valueType="num">
                                      <p:cBhvr>
                                        <p:cTn id="26" dur="500"/>
                                        <p:tgtEl>
                                          <p:spTgt spid="8"/>
                                        </p:tgtEl>
                                        <p:attrNameLst>
                                          <p:attrName>ppt_h</p:attrName>
                                        </p:attrNameLst>
                                      </p:cBhvr>
                                      <p:tavLst>
                                        <p:tav tm="0">
                                          <p:val>
                                            <p:strVal val="ppt_h"/>
                                          </p:val>
                                        </p:tav>
                                        <p:tav tm="100000">
                                          <p:val>
                                            <p:fltVal val="0"/>
                                          </p:val>
                                        </p:tav>
                                      </p:tavLst>
                                    </p:anim>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4" presetClass="exit" presetSubtype="10" fill="hold" grpId="0" nodeType="withEffect">
                                  <p:stCondLst>
                                    <p:cond delay="4000"/>
                                  </p:stCondLst>
                                  <p:childTnLst>
                                    <p:animEffect transition="out" filter="randombar(horizontal)">
                                      <p:cBhvr>
                                        <p:cTn id="30" dur="500"/>
                                        <p:tgtEl>
                                          <p:spTgt spid="9">
                                            <p:txEl>
                                              <p:pRg st="0" end="0"/>
                                            </p:txEl>
                                          </p:spTgt>
                                        </p:tgtEl>
                                      </p:cBhvr>
                                    </p:animEffect>
                                    <p:set>
                                      <p:cBhvr>
                                        <p:cTn id="31" dur="1" fill="hold">
                                          <p:stCondLst>
                                            <p:cond delay="499"/>
                                          </p:stCondLst>
                                        </p:cTn>
                                        <p:tgtEl>
                                          <p:spTgt spid="9">
                                            <p:txEl>
                                              <p:pRg st="0" end="0"/>
                                            </p:txEl>
                                          </p:spTgt>
                                        </p:tgtEl>
                                        <p:attrNameLst>
                                          <p:attrName>style.visibility</p:attrName>
                                        </p:attrNameLst>
                                      </p:cBhvr>
                                      <p:to>
                                        <p:strVal val="hidden"/>
                                      </p:to>
                                    </p:set>
                                  </p:childTnLst>
                                </p:cTn>
                              </p:par>
                              <p:par>
                                <p:cTn id="32" presetID="23" presetClass="entr" presetSubtype="16" fill="hold" nodeType="withEffect">
                                  <p:stCondLst>
                                    <p:cond delay="40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childTnLst>
                                </p:cTn>
                              </p:par>
                              <p:par>
                                <p:cTn id="36" presetID="42" presetClass="entr" presetSubtype="0" fill="hold" nodeType="withEffect">
                                  <p:stCondLst>
                                    <p:cond delay="400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400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69015" fill="hold"/>
                                        <p:tgtEl>
                                          <p:spTgt spid="4"/>
                                        </p:tgtEl>
                                      </p:cBhvr>
                                    </p:cmd>
                                  </p:childTnLst>
                                </p:cTn>
                              </p:par>
                            </p:childTnLst>
                          </p:cTn>
                        </p:par>
                      </p:childTnLst>
                    </p:cTn>
                  </p:par>
                </p:childTnLst>
              </p:cTn>
              <p:nextCondLst>
                <p:cond evt="onClick" delay="0">
                  <p:tgtEl>
                    <p:spTgt spid="4"/>
                  </p:tgtEl>
                </p:cond>
              </p:nextCondLst>
            </p:seq>
            <p:audio>
              <p:cMediaNode vol="80000">
                <p:cTn id="51" fill="hold" display="0">
                  <p:stCondLst>
                    <p:cond delay="indefinite"/>
                  </p:stCondLst>
                  <p:endCondLst>
                    <p:cond evt="onStopAudio" delay="0">
                      <p:tgtEl>
                        <p:sldTgt/>
                      </p:tgtEl>
                    </p:cond>
                  </p:endCondLst>
                </p:cTn>
                <p:tgtEl>
                  <p:spTgt spid="4"/>
                </p:tgtEl>
              </p:cMediaNode>
            </p:audio>
          </p:childTnLst>
        </p:cTn>
      </p:par>
    </p:tnLst>
    <p:bldLst>
      <p:bldP spid="8" grpId="0"/>
      <p:bldP spid="8" grpId="1"/>
      <p:bldP spid="9"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02"/>
            <a:ext cx="12192000" cy="6882102"/>
          </a:xfrm>
          <a:prstGeom prst="rect">
            <a:avLst/>
          </a:prstGeom>
        </p:spPr>
      </p:pic>
      <p:sp>
        <p:nvSpPr>
          <p:cNvPr id="7" name="Rectangle 6"/>
          <p:cNvSpPr/>
          <p:nvPr/>
        </p:nvSpPr>
        <p:spPr>
          <a:xfrm>
            <a:off x="3056552" y="1309339"/>
            <a:ext cx="3361818" cy="769441"/>
          </a:xfrm>
          <a:prstGeom prst="rect">
            <a:avLst/>
          </a:prstGeom>
          <a:noFill/>
        </p:spPr>
        <p:txBody>
          <a:bodyPr wrap="none" lIns="91440" tIns="45720" rIns="91440" bIns="45720">
            <a:prstTxWarp prst="textWave1">
              <a:avLst/>
            </a:prstTxWarp>
            <a:spAutoFit/>
          </a:bodyPr>
          <a:lstStyle/>
          <a:p>
            <a:pPr algn="ctr"/>
            <a:r>
              <a:rPr lang="en-US" sz="44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động 2 </a:t>
            </a:r>
            <a:endParaRPr lang="vi-VN"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6096000" y="2671610"/>
            <a:ext cx="3204723" cy="769441"/>
          </a:xfrm>
          <a:prstGeom prst="rect">
            <a:avLst/>
          </a:prstGeom>
          <a:noFill/>
        </p:spPr>
        <p:txBody>
          <a:bodyPr wrap="none" lIns="91440" tIns="45720" rIns="91440" bIns="45720">
            <a:prstTxWarp prst="textDeflateBottom">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err="1" smtClean="0">
                <a:ln/>
                <a:solidFill>
                  <a:schemeClr val="accent3"/>
                </a:solidFill>
              </a:rPr>
              <a:t>Dạy</a:t>
            </a:r>
            <a:r>
              <a:rPr lang="en-US" sz="4400" b="1" dirty="0" smtClean="0">
                <a:ln/>
                <a:solidFill>
                  <a:schemeClr val="accent3"/>
                </a:solidFill>
              </a:rPr>
              <a:t> </a:t>
            </a:r>
            <a:r>
              <a:rPr lang="en-US" sz="4400" b="1" dirty="0" err="1" smtClean="0">
                <a:ln/>
                <a:solidFill>
                  <a:schemeClr val="accent3"/>
                </a:solidFill>
              </a:rPr>
              <a:t>thơ</a:t>
            </a:r>
            <a:r>
              <a:rPr lang="en-US" sz="4400" b="1" dirty="0" smtClean="0">
                <a:ln/>
                <a:solidFill>
                  <a:schemeClr val="accent3"/>
                </a:solidFill>
              </a:rPr>
              <a:t>: </a:t>
            </a:r>
            <a:r>
              <a:rPr lang="en-US" sz="4400" b="1" dirty="0" err="1" smtClean="0">
                <a:ln/>
                <a:solidFill>
                  <a:schemeClr val="accent3"/>
                </a:solidFill>
              </a:rPr>
              <a:t>Thăm</a:t>
            </a:r>
            <a:r>
              <a:rPr lang="en-US" sz="4400" b="1" dirty="0" smtClean="0">
                <a:ln/>
                <a:solidFill>
                  <a:schemeClr val="accent3"/>
                </a:solidFill>
              </a:rPr>
              <a:t> </a:t>
            </a:r>
            <a:r>
              <a:rPr lang="en-US" sz="4400" b="1" dirty="0" err="1" smtClean="0">
                <a:ln/>
                <a:solidFill>
                  <a:schemeClr val="accent3"/>
                </a:solidFill>
              </a:rPr>
              <a:t>nhà</a:t>
            </a:r>
            <a:r>
              <a:rPr lang="en-US" sz="4400" b="1" dirty="0" smtClean="0">
                <a:ln/>
                <a:solidFill>
                  <a:schemeClr val="accent3"/>
                </a:solidFill>
              </a:rPr>
              <a:t>  </a:t>
            </a:r>
            <a:r>
              <a:rPr lang="en-US" sz="4400" b="1" dirty="0" err="1" smtClean="0">
                <a:ln/>
                <a:solidFill>
                  <a:schemeClr val="accent3"/>
                </a:solidFill>
              </a:rPr>
              <a:t>bà</a:t>
            </a:r>
            <a:endParaRPr lang="vi-VN" sz="4400" b="1" dirty="0">
              <a:ln/>
              <a:solidFill>
                <a:schemeClr val="accent3"/>
              </a:solidFill>
            </a:endParaRPr>
          </a:p>
        </p:txBody>
      </p:sp>
      <p:pic>
        <p:nvPicPr>
          <p:cNvPr id="1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49243"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20028"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78459"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4629" y="3665883"/>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10340" y="100733"/>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96000" y="10073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397315" y="11244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09940" y="47460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668000" y="40231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9895310" y="791117"/>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24062"/>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47" presetClass="entr" presetSubtype="0" repeatCount="indefinite"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hinh-nen-powerpoint-dep-"/>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075" name="Rectangle 6"/>
          <p:cNvSpPr>
            <a:spLocks noChangeArrowheads="1"/>
          </p:cNvSpPr>
          <p:nvPr/>
        </p:nvSpPr>
        <p:spPr bwMode="auto">
          <a:xfrm>
            <a:off x="4038600" y="838201"/>
            <a:ext cx="6352310" cy="2062103"/>
          </a:xfrm>
          <a:prstGeom prst="rect">
            <a:avLst/>
          </a:prstGeom>
          <a:noFill/>
          <a:ln w="9525">
            <a:noFill/>
            <a:miter lim="800000"/>
            <a:headEnd/>
            <a:tailEnd/>
          </a:ln>
        </p:spPr>
        <p:txBody>
          <a:bodyPr wrap="square">
            <a:spAutoFit/>
          </a:bodyPr>
          <a:lstStyle/>
          <a:p>
            <a:r>
              <a:rPr lang="en-US" sz="4000" dirty="0" err="1" smtClean="0">
                <a:solidFill>
                  <a:srgbClr val="7030A0"/>
                </a:solidFill>
              </a:rPr>
              <a:t>Cô</a:t>
            </a:r>
            <a:r>
              <a:rPr lang="en-US" sz="4000" dirty="0" smtClean="0">
                <a:solidFill>
                  <a:srgbClr val="7030A0"/>
                </a:solidFill>
              </a:rPr>
              <a:t> </a:t>
            </a:r>
            <a:r>
              <a:rPr lang="en-US" sz="4000" dirty="0" err="1">
                <a:solidFill>
                  <a:srgbClr val="7030A0"/>
                </a:solidFill>
              </a:rPr>
              <a:t>đọc</a:t>
            </a:r>
            <a:r>
              <a:rPr lang="en-US" sz="4000" dirty="0">
                <a:solidFill>
                  <a:srgbClr val="7030A0"/>
                </a:solidFill>
              </a:rPr>
              <a:t> </a:t>
            </a:r>
            <a:r>
              <a:rPr lang="en-US" sz="4000" dirty="0" err="1">
                <a:solidFill>
                  <a:srgbClr val="7030A0"/>
                </a:solidFill>
              </a:rPr>
              <a:t>lần</a:t>
            </a:r>
            <a:r>
              <a:rPr lang="en-US" sz="4000" dirty="0">
                <a:solidFill>
                  <a:srgbClr val="7030A0"/>
                </a:solidFill>
              </a:rPr>
              <a:t> 1: </a:t>
            </a:r>
            <a:r>
              <a:rPr lang="en-US" sz="4000" dirty="0" err="1">
                <a:solidFill>
                  <a:srgbClr val="7030A0"/>
                </a:solidFill>
              </a:rPr>
              <a:t>Thể</a:t>
            </a:r>
            <a:r>
              <a:rPr lang="en-US" sz="4000" dirty="0">
                <a:solidFill>
                  <a:srgbClr val="7030A0"/>
                </a:solidFill>
              </a:rPr>
              <a:t> </a:t>
            </a:r>
            <a:r>
              <a:rPr lang="en-US" sz="4000" dirty="0" err="1">
                <a:solidFill>
                  <a:srgbClr val="7030A0"/>
                </a:solidFill>
              </a:rPr>
              <a:t>hiện</a:t>
            </a:r>
            <a:r>
              <a:rPr lang="en-US" sz="4000" dirty="0">
                <a:solidFill>
                  <a:srgbClr val="7030A0"/>
                </a:solidFill>
              </a:rPr>
              <a:t> </a:t>
            </a:r>
            <a:r>
              <a:rPr lang="en-US" sz="4000" dirty="0" err="1">
                <a:solidFill>
                  <a:srgbClr val="7030A0"/>
                </a:solidFill>
              </a:rPr>
              <a:t>cử</a:t>
            </a:r>
            <a:r>
              <a:rPr lang="en-US" sz="4000" dirty="0">
                <a:solidFill>
                  <a:srgbClr val="7030A0"/>
                </a:solidFill>
              </a:rPr>
              <a:t> </a:t>
            </a:r>
            <a:r>
              <a:rPr lang="en-US" sz="4000" dirty="0" err="1">
                <a:solidFill>
                  <a:srgbClr val="7030A0"/>
                </a:solidFill>
              </a:rPr>
              <a:t>chỉ</a:t>
            </a:r>
            <a:r>
              <a:rPr lang="en-US" sz="4000" dirty="0">
                <a:solidFill>
                  <a:srgbClr val="7030A0"/>
                </a:solidFill>
              </a:rPr>
              <a:t> </a:t>
            </a:r>
            <a:r>
              <a:rPr lang="en-US" sz="4000" dirty="0" err="1">
                <a:solidFill>
                  <a:srgbClr val="7030A0"/>
                </a:solidFill>
              </a:rPr>
              <a:t>điệu</a:t>
            </a:r>
            <a:r>
              <a:rPr lang="en-US" sz="4000" dirty="0">
                <a:solidFill>
                  <a:srgbClr val="7030A0"/>
                </a:solidFill>
              </a:rPr>
              <a:t> </a:t>
            </a:r>
            <a:r>
              <a:rPr lang="en-US" sz="4000" dirty="0" err="1">
                <a:solidFill>
                  <a:srgbClr val="7030A0"/>
                </a:solidFill>
              </a:rPr>
              <a:t>bộ</a:t>
            </a:r>
            <a:r>
              <a:rPr lang="en-US" sz="4000" dirty="0">
                <a:solidFill>
                  <a:srgbClr val="7030A0"/>
                </a:solidFill>
              </a:rPr>
              <a:t> </a:t>
            </a:r>
            <a:r>
              <a:rPr lang="en-US" sz="4000" dirty="0" err="1">
                <a:solidFill>
                  <a:srgbClr val="7030A0"/>
                </a:solidFill>
              </a:rPr>
              <a:t>bài</a:t>
            </a:r>
            <a:r>
              <a:rPr lang="en-US" sz="4000" dirty="0">
                <a:solidFill>
                  <a:srgbClr val="7030A0"/>
                </a:solidFill>
              </a:rPr>
              <a:t> </a:t>
            </a:r>
            <a:r>
              <a:rPr lang="en-US" sz="4000" dirty="0" err="1">
                <a:solidFill>
                  <a:srgbClr val="7030A0"/>
                </a:solidFill>
              </a:rPr>
              <a:t>thơ</a:t>
            </a:r>
            <a:r>
              <a:rPr lang="en-US" sz="4000" dirty="0">
                <a:solidFill>
                  <a:srgbClr val="7030A0"/>
                </a:solidFill>
              </a:rPr>
              <a:t/>
            </a:r>
            <a:br>
              <a:rPr lang="en-US" sz="4000" dirty="0">
                <a:solidFill>
                  <a:srgbClr val="7030A0"/>
                </a:solidFill>
              </a:rPr>
            </a:br>
            <a:r>
              <a:rPr lang="en-US" sz="2400" dirty="0">
                <a:solidFill>
                  <a:srgbClr val="FF0000"/>
                </a:solidFill>
              </a:rPr>
              <a:t/>
            </a:r>
            <a:br>
              <a:rPr lang="en-US" sz="2400" dirty="0">
                <a:solidFill>
                  <a:srgbClr val="FF0000"/>
                </a:solidFill>
              </a:rPr>
            </a:br>
            <a:endParaRPr lang="en-US" sz="2400" dirty="0">
              <a:solidFill>
                <a:srgbClr val="CC00FF"/>
              </a:solidFill>
            </a:endParaRPr>
          </a:p>
        </p:txBody>
      </p:sp>
    </p:spTree>
    <p:extLst>
      <p:ext uri="{BB962C8B-B14F-4D97-AF65-F5344CB8AC3E}">
        <p14:creationId xmlns:p14="http://schemas.microsoft.com/office/powerpoint/2010/main" val="41408383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12122011195239469"/>
          <p:cNvPicPr>
            <a:picLocks noChangeAspect="1" noChangeArrowheads="1"/>
          </p:cNvPicPr>
          <p:nvPr/>
        </p:nvPicPr>
        <p:blipFill>
          <a:blip r:embed="rId2"/>
          <a:srcRect/>
          <a:stretch>
            <a:fillRect/>
          </a:stretch>
        </p:blipFill>
        <p:spPr bwMode="auto">
          <a:xfrm>
            <a:off x="-64655" y="1"/>
            <a:ext cx="12256655" cy="6837363"/>
          </a:xfrm>
          <a:prstGeom prst="rect">
            <a:avLst/>
          </a:prstGeom>
          <a:noFill/>
          <a:ln w="9525">
            <a:noFill/>
            <a:miter lim="800000"/>
            <a:headEnd/>
            <a:tailEnd/>
          </a:ln>
        </p:spPr>
      </p:pic>
      <p:sp>
        <p:nvSpPr>
          <p:cNvPr id="10243" name="Rectangle 7"/>
          <p:cNvSpPr>
            <a:spLocks noChangeArrowheads="1"/>
          </p:cNvSpPr>
          <p:nvPr/>
        </p:nvSpPr>
        <p:spPr bwMode="auto">
          <a:xfrm>
            <a:off x="3581400" y="2819400"/>
            <a:ext cx="5334000" cy="1569660"/>
          </a:xfrm>
          <a:prstGeom prst="rect">
            <a:avLst/>
          </a:prstGeom>
          <a:noFill/>
          <a:ln w="9525">
            <a:noFill/>
            <a:miter lim="800000"/>
            <a:headEnd/>
            <a:tailEnd/>
          </a:ln>
        </p:spPr>
        <p:txBody>
          <a:bodyPr>
            <a:spAutoFit/>
          </a:bodyPr>
          <a:lstStyle/>
          <a:p>
            <a:pPr>
              <a:spcBef>
                <a:spcPct val="50000"/>
              </a:spcBef>
            </a:pPr>
            <a:r>
              <a:rPr lang="en-US" sz="4800" dirty="0" err="1">
                <a:solidFill>
                  <a:srgbClr val="00B0F0"/>
                </a:solidFill>
              </a:rPr>
              <a:t>Cô</a:t>
            </a:r>
            <a:r>
              <a:rPr lang="en-US" sz="4800" dirty="0">
                <a:solidFill>
                  <a:srgbClr val="00B0F0"/>
                </a:solidFill>
              </a:rPr>
              <a:t> </a:t>
            </a:r>
            <a:r>
              <a:rPr lang="en-US" sz="4800" dirty="0" err="1">
                <a:solidFill>
                  <a:srgbClr val="00B0F0"/>
                </a:solidFill>
              </a:rPr>
              <a:t>đọc</a:t>
            </a:r>
            <a:r>
              <a:rPr lang="en-US" sz="4800" dirty="0">
                <a:solidFill>
                  <a:srgbClr val="00B0F0"/>
                </a:solidFill>
              </a:rPr>
              <a:t> </a:t>
            </a:r>
            <a:r>
              <a:rPr lang="en-US" sz="4800" dirty="0" err="1">
                <a:solidFill>
                  <a:srgbClr val="00B0F0"/>
                </a:solidFill>
              </a:rPr>
              <a:t>lần</a:t>
            </a:r>
            <a:r>
              <a:rPr lang="en-US" sz="4800" dirty="0">
                <a:solidFill>
                  <a:srgbClr val="00B0F0"/>
                </a:solidFill>
              </a:rPr>
              <a:t> 2: </a:t>
            </a:r>
            <a:r>
              <a:rPr lang="en-US" sz="4800" dirty="0" err="1">
                <a:solidFill>
                  <a:srgbClr val="00B0F0"/>
                </a:solidFill>
              </a:rPr>
              <a:t>Kết</a:t>
            </a:r>
            <a:r>
              <a:rPr lang="en-US" sz="4800" dirty="0">
                <a:solidFill>
                  <a:srgbClr val="00B0F0"/>
                </a:solidFill>
              </a:rPr>
              <a:t> </a:t>
            </a:r>
            <a:r>
              <a:rPr lang="en-US" sz="4800" dirty="0" err="1">
                <a:solidFill>
                  <a:srgbClr val="00B0F0"/>
                </a:solidFill>
              </a:rPr>
              <a:t>hợp</a:t>
            </a:r>
            <a:r>
              <a:rPr lang="en-US" sz="4800" dirty="0">
                <a:solidFill>
                  <a:srgbClr val="00B0F0"/>
                </a:solidFill>
              </a:rPr>
              <a:t> </a:t>
            </a:r>
            <a:r>
              <a:rPr lang="en-US" sz="4800" dirty="0" err="1">
                <a:solidFill>
                  <a:srgbClr val="00B0F0"/>
                </a:solidFill>
              </a:rPr>
              <a:t>powerpoin</a:t>
            </a:r>
            <a:r>
              <a:rPr lang="en-US" sz="4800" u="sng" dirty="0">
                <a:solidFill>
                  <a:srgbClr val="00B0F0"/>
                </a:solidFill>
              </a:rPr>
              <a:t> </a:t>
            </a:r>
            <a:endParaRPr lang="en-US" sz="4800" dirty="0">
              <a:solidFill>
                <a:srgbClr val="00B0F0"/>
              </a:solidFill>
            </a:endParaRPr>
          </a:p>
        </p:txBody>
      </p:sp>
    </p:spTree>
    <p:extLst>
      <p:ext uri="{BB962C8B-B14F-4D97-AF65-F5344CB8AC3E}">
        <p14:creationId xmlns:p14="http://schemas.microsoft.com/office/powerpoint/2010/main" val="2561664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3522" y="264878"/>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2556871"/>
            <a:ext cx="6477000" cy="1524000"/>
          </a:xfrm>
          <a:prstGeom prst="rect">
            <a:avLst/>
          </a:prstGeom>
        </p:spPr>
        <p:txBody>
          <a:bodyPr wrap="none" fromWordArt="1">
            <a:prstTxWarp prst="textDeflate">
              <a:avLst>
                <a:gd name="adj" fmla="val 20625"/>
              </a:avLst>
            </a:prstTxWarp>
          </a:bodyPr>
          <a:lstStyle/>
          <a:p>
            <a:pPr algn="ct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Thăm nhà bà</a:t>
            </a: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54367"/>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a:t>
            </a:r>
            <a:r>
              <a:rPr lang="vi-VN" sz="2000" b="1" dirty="0" smtClean="0">
                <a:solidFill>
                  <a:srgbClr val="0070C0"/>
                </a:solidFill>
                <a:latin typeface="Times New Roman" pitchFamily="18" charset="0"/>
                <a:cs typeface="Times New Roman" pitchFamily="18" charset="0"/>
              </a:rPr>
              <a:t>bà</a:t>
            </a:r>
          </a:p>
          <a:p>
            <a:r>
              <a:rPr lang="vi-VN" sz="2000" b="1" dirty="0">
                <a:solidFill>
                  <a:srgbClr val="0070C0"/>
                </a:solidFill>
                <a:latin typeface="Times New Roman" pitchFamily="18" charset="0"/>
                <a:cs typeface="Times New Roman" pitchFamily="18" charset="0"/>
              </a:rPr>
              <a:t>Bà đi </a:t>
            </a:r>
            <a:r>
              <a:rPr lang="vi-VN" sz="2000" b="1" dirty="0" smtClean="0">
                <a:solidFill>
                  <a:srgbClr val="0070C0"/>
                </a:solidFill>
                <a:latin typeface="Times New Roman" pitchFamily="18" charset="0"/>
                <a:cs typeface="Times New Roman" pitchFamily="18" charset="0"/>
              </a:rPr>
              <a:t>vắng</a:t>
            </a:r>
          </a:p>
          <a:p>
            <a:r>
              <a:rPr lang="vi-VN" sz="2000" b="1" dirty="0">
                <a:solidFill>
                  <a:srgbClr val="0070C0"/>
                </a:solidFill>
                <a:latin typeface="Times New Roman" pitchFamily="18" charset="0"/>
                <a:cs typeface="Times New Roman" pitchFamily="18" charset="0"/>
              </a:rPr>
              <a:t>Có đàn </a:t>
            </a:r>
            <a:r>
              <a:rPr lang="vi-VN" sz="2000" b="1" dirty="0" smtClean="0">
                <a:solidFill>
                  <a:srgbClr val="0070C0"/>
                </a:solidFill>
                <a:latin typeface="Times New Roman" pitchFamily="18" charset="0"/>
                <a:cs typeface="Times New Roman" pitchFamily="18" charset="0"/>
              </a:rPr>
              <a:t>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1258049717"/>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par>
                                <p:cTn id="36" presetID="23" presetClass="entr" presetSubtype="16"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 calcmode="lin" valueType="num">
                                      <p:cBhvr>
                                        <p:cTn id="3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0" end="0"/>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 calcmode="lin" valueType="num">
                                      <p:cBhvr>
                                        <p:cTn id="4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 end="1"/>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p:cTn id="4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2" end="2"/>
                                            </p:txEl>
                                          </p:spTgt>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 calcmode="lin" valueType="num">
                                      <p:cBhvr>
                                        <p:cTn id="5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4">
                                            <p:txEl>
                                              <p:pRg st="0" end="0"/>
                                            </p:txEl>
                                          </p:spTgt>
                                        </p:tgtEl>
                                        <p:attrNameLst>
                                          <p:attrName>r</p:attrName>
                                        </p:attrNameLst>
                                      </p:cBhvr>
                                    </p:animRot>
                                    <p:animRot by="-240000">
                                      <p:cBhvr>
                                        <p:cTn id="56" dur="200" fill="hold">
                                          <p:stCondLst>
                                            <p:cond delay="200"/>
                                          </p:stCondLst>
                                        </p:cTn>
                                        <p:tgtEl>
                                          <p:spTgt spid="4">
                                            <p:txEl>
                                              <p:pRg st="0" end="0"/>
                                            </p:txEl>
                                          </p:spTgt>
                                        </p:tgtEl>
                                        <p:attrNameLst>
                                          <p:attrName>r</p:attrName>
                                        </p:attrNameLst>
                                      </p:cBhvr>
                                    </p:animRot>
                                    <p:animRot by="240000">
                                      <p:cBhvr>
                                        <p:cTn id="57" dur="200" fill="hold">
                                          <p:stCondLst>
                                            <p:cond delay="400"/>
                                          </p:stCondLst>
                                        </p:cTn>
                                        <p:tgtEl>
                                          <p:spTgt spid="4">
                                            <p:txEl>
                                              <p:pRg st="0" end="0"/>
                                            </p:txEl>
                                          </p:spTgt>
                                        </p:tgtEl>
                                        <p:attrNameLst>
                                          <p:attrName>r</p:attrName>
                                        </p:attrNameLst>
                                      </p:cBhvr>
                                    </p:animRot>
                                    <p:animRot by="-240000">
                                      <p:cBhvr>
                                        <p:cTn id="58" dur="200" fill="hold">
                                          <p:stCondLst>
                                            <p:cond delay="600"/>
                                          </p:stCondLst>
                                        </p:cTn>
                                        <p:tgtEl>
                                          <p:spTgt spid="4">
                                            <p:txEl>
                                              <p:pRg st="0" end="0"/>
                                            </p:txEl>
                                          </p:spTgt>
                                        </p:tgtEl>
                                        <p:attrNameLst>
                                          <p:attrName>r</p:attrName>
                                        </p:attrNameLst>
                                      </p:cBhvr>
                                    </p:animRot>
                                    <p:animRot by="120000">
                                      <p:cBhvr>
                                        <p:cTn id="59" dur="200" fill="hold">
                                          <p:stCondLst>
                                            <p:cond delay="800"/>
                                          </p:stCondLst>
                                        </p:cTn>
                                        <p:tgtEl>
                                          <p:spTgt spid="4">
                                            <p:txEl>
                                              <p:pRg st="0" end="0"/>
                                            </p:txEl>
                                          </p:spTgt>
                                        </p:tgtEl>
                                        <p:attrNameLst>
                                          <p:attrName>r</p:attrName>
                                        </p:attrNameLst>
                                      </p:cBhvr>
                                    </p:animRot>
                                  </p:childTnLst>
                                </p:cTn>
                              </p:par>
                              <p:par>
                                <p:cTn id="60" presetID="32" presetClass="emph" presetSubtype="0" fill="hold" grpId="0" nodeType="withEffect">
                                  <p:stCondLst>
                                    <p:cond delay="0"/>
                                  </p:stCondLst>
                                  <p:childTnLst>
                                    <p:animRot by="120000">
                                      <p:cBhvr>
                                        <p:cTn id="61" dur="100" fill="hold">
                                          <p:stCondLst>
                                            <p:cond delay="0"/>
                                          </p:stCondLst>
                                        </p:cTn>
                                        <p:tgtEl>
                                          <p:spTgt spid="4">
                                            <p:txEl>
                                              <p:pRg st="1" end="1"/>
                                            </p:txEl>
                                          </p:spTgt>
                                        </p:tgtEl>
                                        <p:attrNameLst>
                                          <p:attrName>r</p:attrName>
                                        </p:attrNameLst>
                                      </p:cBhvr>
                                    </p:animRot>
                                    <p:animRot by="-240000">
                                      <p:cBhvr>
                                        <p:cTn id="62" dur="200" fill="hold">
                                          <p:stCondLst>
                                            <p:cond delay="200"/>
                                          </p:stCondLst>
                                        </p:cTn>
                                        <p:tgtEl>
                                          <p:spTgt spid="4">
                                            <p:txEl>
                                              <p:pRg st="1" end="1"/>
                                            </p:txEl>
                                          </p:spTgt>
                                        </p:tgtEl>
                                        <p:attrNameLst>
                                          <p:attrName>r</p:attrName>
                                        </p:attrNameLst>
                                      </p:cBhvr>
                                    </p:animRot>
                                    <p:animRot by="240000">
                                      <p:cBhvr>
                                        <p:cTn id="63" dur="200" fill="hold">
                                          <p:stCondLst>
                                            <p:cond delay="400"/>
                                          </p:stCondLst>
                                        </p:cTn>
                                        <p:tgtEl>
                                          <p:spTgt spid="4">
                                            <p:txEl>
                                              <p:pRg st="1" end="1"/>
                                            </p:txEl>
                                          </p:spTgt>
                                        </p:tgtEl>
                                        <p:attrNameLst>
                                          <p:attrName>r</p:attrName>
                                        </p:attrNameLst>
                                      </p:cBhvr>
                                    </p:animRot>
                                    <p:animRot by="-240000">
                                      <p:cBhvr>
                                        <p:cTn id="64" dur="200" fill="hold">
                                          <p:stCondLst>
                                            <p:cond delay="600"/>
                                          </p:stCondLst>
                                        </p:cTn>
                                        <p:tgtEl>
                                          <p:spTgt spid="4">
                                            <p:txEl>
                                              <p:pRg st="1" end="1"/>
                                            </p:txEl>
                                          </p:spTgt>
                                        </p:tgtEl>
                                        <p:attrNameLst>
                                          <p:attrName>r</p:attrName>
                                        </p:attrNameLst>
                                      </p:cBhvr>
                                    </p:animRot>
                                    <p:animRot by="120000">
                                      <p:cBhvr>
                                        <p:cTn id="65" dur="200" fill="hold">
                                          <p:stCondLst>
                                            <p:cond delay="800"/>
                                          </p:stCondLst>
                                        </p:cTn>
                                        <p:tgtEl>
                                          <p:spTgt spid="4">
                                            <p:txEl>
                                              <p:pRg st="1" end="1"/>
                                            </p:txEl>
                                          </p:spTgt>
                                        </p:tgtEl>
                                        <p:attrNameLst>
                                          <p:attrName>r</p:attrName>
                                        </p:attrNameLst>
                                      </p:cBhvr>
                                    </p:animRot>
                                  </p:childTnLst>
                                </p:cTn>
                              </p:par>
                              <p:par>
                                <p:cTn id="66" presetID="32" presetClass="emph" presetSubtype="0" fill="hold" grpId="0" nodeType="withEffect">
                                  <p:stCondLst>
                                    <p:cond delay="0"/>
                                  </p:stCondLst>
                                  <p:childTnLst>
                                    <p:animRot by="120000">
                                      <p:cBhvr>
                                        <p:cTn id="67" dur="100" fill="hold">
                                          <p:stCondLst>
                                            <p:cond delay="0"/>
                                          </p:stCondLst>
                                        </p:cTn>
                                        <p:tgtEl>
                                          <p:spTgt spid="4">
                                            <p:txEl>
                                              <p:pRg st="2" end="2"/>
                                            </p:txEl>
                                          </p:spTgt>
                                        </p:tgtEl>
                                        <p:attrNameLst>
                                          <p:attrName>r</p:attrName>
                                        </p:attrNameLst>
                                      </p:cBhvr>
                                    </p:animRot>
                                    <p:animRot by="-240000">
                                      <p:cBhvr>
                                        <p:cTn id="68" dur="200" fill="hold">
                                          <p:stCondLst>
                                            <p:cond delay="200"/>
                                          </p:stCondLst>
                                        </p:cTn>
                                        <p:tgtEl>
                                          <p:spTgt spid="4">
                                            <p:txEl>
                                              <p:pRg st="2" end="2"/>
                                            </p:txEl>
                                          </p:spTgt>
                                        </p:tgtEl>
                                        <p:attrNameLst>
                                          <p:attrName>r</p:attrName>
                                        </p:attrNameLst>
                                      </p:cBhvr>
                                    </p:animRot>
                                    <p:animRot by="240000">
                                      <p:cBhvr>
                                        <p:cTn id="69" dur="200" fill="hold">
                                          <p:stCondLst>
                                            <p:cond delay="400"/>
                                          </p:stCondLst>
                                        </p:cTn>
                                        <p:tgtEl>
                                          <p:spTgt spid="4">
                                            <p:txEl>
                                              <p:pRg st="2" end="2"/>
                                            </p:txEl>
                                          </p:spTgt>
                                        </p:tgtEl>
                                        <p:attrNameLst>
                                          <p:attrName>r</p:attrName>
                                        </p:attrNameLst>
                                      </p:cBhvr>
                                    </p:animRot>
                                    <p:animRot by="-240000">
                                      <p:cBhvr>
                                        <p:cTn id="70" dur="200" fill="hold">
                                          <p:stCondLst>
                                            <p:cond delay="600"/>
                                          </p:stCondLst>
                                        </p:cTn>
                                        <p:tgtEl>
                                          <p:spTgt spid="4">
                                            <p:txEl>
                                              <p:pRg st="2" end="2"/>
                                            </p:txEl>
                                          </p:spTgt>
                                        </p:tgtEl>
                                        <p:attrNameLst>
                                          <p:attrName>r</p:attrName>
                                        </p:attrNameLst>
                                      </p:cBhvr>
                                    </p:animRot>
                                    <p:animRot by="120000">
                                      <p:cBhvr>
                                        <p:cTn id="71" dur="200" fill="hold">
                                          <p:stCondLst>
                                            <p:cond delay="800"/>
                                          </p:stCondLst>
                                        </p:cTn>
                                        <p:tgtEl>
                                          <p:spTgt spid="4">
                                            <p:txEl>
                                              <p:pRg st="2" end="2"/>
                                            </p:txEl>
                                          </p:spTgt>
                                        </p:tgtEl>
                                        <p:attrNameLst>
                                          <p:attrName>r</p:attrName>
                                        </p:attrNameLst>
                                      </p:cBhvr>
                                    </p:animRot>
                                  </p:childTnLst>
                                </p:cTn>
                              </p:par>
                              <p:par>
                                <p:cTn id="72" presetID="32" presetClass="emph" presetSubtype="0" fill="hold" grpId="0" nodeType="withEffect">
                                  <p:stCondLst>
                                    <p:cond delay="0"/>
                                  </p:stCondLst>
                                  <p:childTnLst>
                                    <p:animRot by="120000">
                                      <p:cBhvr>
                                        <p:cTn id="73" dur="100" fill="hold">
                                          <p:stCondLst>
                                            <p:cond delay="0"/>
                                          </p:stCondLst>
                                        </p:cTn>
                                        <p:tgtEl>
                                          <p:spTgt spid="4">
                                            <p:txEl>
                                              <p:pRg st="3" end="3"/>
                                            </p:txEl>
                                          </p:spTgt>
                                        </p:tgtEl>
                                        <p:attrNameLst>
                                          <p:attrName>r</p:attrName>
                                        </p:attrNameLst>
                                      </p:cBhvr>
                                    </p:animRot>
                                    <p:animRot by="-240000">
                                      <p:cBhvr>
                                        <p:cTn id="74" dur="200" fill="hold">
                                          <p:stCondLst>
                                            <p:cond delay="200"/>
                                          </p:stCondLst>
                                        </p:cTn>
                                        <p:tgtEl>
                                          <p:spTgt spid="4">
                                            <p:txEl>
                                              <p:pRg st="3" end="3"/>
                                            </p:txEl>
                                          </p:spTgt>
                                        </p:tgtEl>
                                        <p:attrNameLst>
                                          <p:attrName>r</p:attrName>
                                        </p:attrNameLst>
                                      </p:cBhvr>
                                    </p:animRot>
                                    <p:animRot by="240000">
                                      <p:cBhvr>
                                        <p:cTn id="75" dur="200" fill="hold">
                                          <p:stCondLst>
                                            <p:cond delay="400"/>
                                          </p:stCondLst>
                                        </p:cTn>
                                        <p:tgtEl>
                                          <p:spTgt spid="4">
                                            <p:txEl>
                                              <p:pRg st="3" end="3"/>
                                            </p:txEl>
                                          </p:spTgt>
                                        </p:tgtEl>
                                        <p:attrNameLst>
                                          <p:attrName>r</p:attrName>
                                        </p:attrNameLst>
                                      </p:cBhvr>
                                    </p:animRot>
                                    <p:animRot by="-240000">
                                      <p:cBhvr>
                                        <p:cTn id="76" dur="200" fill="hold">
                                          <p:stCondLst>
                                            <p:cond delay="600"/>
                                          </p:stCondLst>
                                        </p:cTn>
                                        <p:tgtEl>
                                          <p:spTgt spid="4">
                                            <p:txEl>
                                              <p:pRg st="3" end="3"/>
                                            </p:txEl>
                                          </p:spTgt>
                                        </p:tgtEl>
                                        <p:attrNameLst>
                                          <p:attrName>r</p:attrName>
                                        </p:attrNameLst>
                                      </p:cBhvr>
                                    </p:animRot>
                                    <p:animRot by="120000">
                                      <p:cBhvr>
                                        <p:cTn id="77" dur="200" fill="hold">
                                          <p:stCondLst>
                                            <p:cond delay="80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1372</TotalTime>
  <Words>606</Words>
  <Application>Microsoft Office PowerPoint</Application>
  <PresentationFormat>Widescreen</PresentationFormat>
  <Paragraphs>65</Paragraphs>
  <Slides>27</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 PC</dc:creator>
  <cp:lastModifiedBy>Admin</cp:lastModifiedBy>
  <cp:revision>127</cp:revision>
  <dcterms:created xsi:type="dcterms:W3CDTF">2016-01-11T13:31:43Z</dcterms:created>
  <dcterms:modified xsi:type="dcterms:W3CDTF">2025-12-29T07:16:55Z</dcterms:modified>
</cp:coreProperties>
</file>