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7" r:id="rId3"/>
    <p:sldId id="274" r:id="rId4"/>
    <p:sldId id="275" r:id="rId5"/>
    <p:sldId id="276" r:id="rId6"/>
    <p:sldId id="287" r:id="rId7"/>
    <p:sldId id="278" r:id="rId8"/>
    <p:sldId id="279" r:id="rId9"/>
    <p:sldId id="280" r:id="rId10"/>
    <p:sldId id="281" r:id="rId11"/>
    <p:sldId id="283" r:id="rId12"/>
    <p:sldId id="284" r:id="rId13"/>
    <p:sldId id="285" r:id="rId14"/>
    <p:sldId id="268" r:id="rId15"/>
    <p:sldId id="267" r:id="rId16"/>
    <p:sldId id="286" r:id="rId17"/>
    <p:sldId id="270" r:id="rId18"/>
    <p:sldId id="2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8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D5A8-8BAB-5247-0665-0056F8E6F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401355-217F-D1E2-59E9-D2341CC6D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6C937-381B-C7C1-2BBB-152EB4145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03E0-C1B5-47D8-9E75-667C3471576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5F68A-1A35-8A59-14FF-2AC305D70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2148C-7041-4EDD-0854-73FBE2439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64602-0CE0-4877-98E9-7B1AB4F72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63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D27E8-6A31-541F-EDDF-EAC85BF67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C8C108-902C-F8CF-A354-8EF0B3518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EDF6B-303C-6651-E85C-361D7B5C2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03E0-C1B5-47D8-9E75-667C3471576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72F59-1C57-F56F-0E3D-A796CE297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1C92A-EC99-6251-6BE6-94BD1AC2E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64602-0CE0-4877-98E9-7B1AB4F72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2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5652A-62CF-F632-DE0A-F39B695F23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165DE-D4E8-DCC9-C421-2CA70184F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232FC-55C2-445F-142B-D76190EB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03E0-C1B5-47D8-9E75-667C3471576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A8AF7-47BD-806A-C720-DEBAC797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B3E0E-D337-8020-A9B3-4DE9238CB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64602-0CE0-4877-98E9-7B1AB4F72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74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80452-F3E5-50BE-B39D-2EC5BF1C8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BA10F-D72C-62EB-3327-2ACD21BBC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E1C97-D9DA-B01E-B925-1773E7920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03E0-C1B5-47D8-9E75-667C3471576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AFC97-6C30-63DB-BF6C-CE377F99B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51F02-AC65-CC88-C526-7773988EB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64602-0CE0-4877-98E9-7B1AB4F72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2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1DAF8-98AD-EB48-1CEB-D2560396D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1848B-1B74-4CB9-DB9C-DAD4CAAD2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923B3-8ABE-21B2-FE79-F409B3CA2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03E0-C1B5-47D8-9E75-667C3471576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54204-512C-D58F-1F03-F13A6B6A4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7A2DB-A731-EE36-F718-EECAB4F2E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64602-0CE0-4877-98E9-7B1AB4F72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8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0B8B-0C46-D8F0-64F5-D7FD6FF07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85192-677A-A91D-B5B0-B6FB40718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70815-8EDB-6CA3-D632-E206A203F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E382C-40CC-2004-0807-624B213E7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03E0-C1B5-47D8-9E75-667C3471576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4599F-4FB9-6941-D7A9-3812DCFAB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48BA4-367E-13F5-924B-B5EA0600B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64602-0CE0-4877-98E9-7B1AB4F72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6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0E78F-4CE8-2A6F-5EF8-CDB07C804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27266-5EB4-1550-5B3F-93F63362B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544A6-C4B7-569D-E2D5-055BF8956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5E9AE-6D4C-F09E-7DF8-11A26318A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DC8468-196E-7C21-E575-077148870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A6EAB0-321E-321A-4607-0758F234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03E0-C1B5-47D8-9E75-667C3471576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D6959E-F0F7-6583-8160-028CEF61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BCDC97-F67F-3726-77E9-4E11ABE9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64602-0CE0-4877-98E9-7B1AB4F72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5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ADCED-54AE-45CE-B5B8-8F7F67D35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E80DE5-1A64-1F10-8164-CEAA92D79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03E0-C1B5-47D8-9E75-667C3471576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B1B9D7-DF1F-F3EB-CE15-08E5CB7D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72308-DDA3-70CA-EC02-F6827E587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64602-0CE0-4877-98E9-7B1AB4F72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13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4C9B1-866C-E1CE-608C-5C2EE3F01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03E0-C1B5-47D8-9E75-667C3471576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78D3D-9BD3-91D8-9946-8A2F63EC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44B8D-D3CF-F362-08D2-494119C8B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64602-0CE0-4877-98E9-7B1AB4F72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76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4A02F-1510-3F75-735A-5554D17F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D2D09-E0D5-E5CB-D13B-2259A65B8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83DF0-6627-8016-D131-3C9D65914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B606F-1040-56A3-C8F8-14E26995A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03E0-C1B5-47D8-9E75-667C3471576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CFDFB-198B-18D2-29C0-A85644FE4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AF997E-B598-DF0C-66C5-70E5CC48B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64602-0CE0-4877-98E9-7B1AB4F72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74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60F07-7115-4BCC-43BB-55AC1127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4B80D-F4DB-E9E7-F836-A87B4A750D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166203-BB7E-3DE0-8D1D-A588A7E7A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03F79-64C1-D441-3E34-7586D2C8F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03E0-C1B5-47D8-9E75-667C3471576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A38ED-157F-03A6-9DB7-BF50878A2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980AE-50C6-74A5-587E-B7F2D4CCD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64602-0CE0-4877-98E9-7B1AB4F72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38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1659-E905-CE51-6743-4193408FE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C920D-ABD3-3037-9D2F-DCCA05C85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CCDA1-9A59-B13D-3E47-CCDD5DA45C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103E0-C1B5-47D8-9E75-667C3471576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B8948-D349-E01D-DCA3-D0A4CC9FE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50690-F1FB-256D-CBE9-9FAFCD9B7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64602-0CE0-4877-98E9-7B1AB4F72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E21894-EDAF-3C75-9106-FB1E18CF0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7374781918897">
            <a:hlinkClick r:id="" action="ppaction://media"/>
            <a:extLst>
              <a:ext uri="{FF2B5EF4-FFF2-40B4-BE49-F238E27FC236}">
                <a16:creationId xmlns:a16="http://schemas.microsoft.com/office/drawing/2014/main" id="{DF7CB38B-9085-3A21-6030-F2A2306A8E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0601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817EA-CBCA-74B5-D192-31CF98CBC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E52866-73DD-BD7D-B800-A6076F332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hoa, thực vật, Tác phẩm nghệ thuật của trẻ con, minh họa&#10;&#10;Nội dung do AI tạo ra có thể không chính xác.">
            <a:extLst>
              <a:ext uri="{FF2B5EF4-FFF2-40B4-BE49-F238E27FC236}">
                <a16:creationId xmlns:a16="http://schemas.microsoft.com/office/drawing/2014/main" id="{67395031-9A8B-BF90-E904-45978320B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C156E6E-2D39-CE9D-3379-521D57144675}"/>
              </a:ext>
            </a:extLst>
          </p:cNvPr>
          <p:cNvSpPr txBox="1"/>
          <p:nvPr/>
        </p:nvSpPr>
        <p:spPr>
          <a:xfrm>
            <a:off x="1400536" y="1863523"/>
            <a:ext cx="8403221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</a:rPr>
              <a:t>Mẹ cha bạn nhỏ công tác ở đâu?</a:t>
            </a:r>
          </a:p>
        </p:txBody>
      </p:sp>
    </p:spTree>
    <p:extLst>
      <p:ext uri="{BB962C8B-B14F-4D97-AF65-F5344CB8AC3E}">
        <p14:creationId xmlns:p14="http://schemas.microsoft.com/office/powerpoint/2010/main" val="1454173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36C94-4BE2-E087-3DC8-6442A86DA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EDD2C5-2F30-7164-8C76-B3F36B01D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hoa, thực vật, Tác phẩm nghệ thuật của trẻ con, minh họa&#10;&#10;Nội dung do AI tạo ra có thể không chính xác.">
            <a:extLst>
              <a:ext uri="{FF2B5EF4-FFF2-40B4-BE49-F238E27FC236}">
                <a16:creationId xmlns:a16="http://schemas.microsoft.com/office/drawing/2014/main" id="{31AD16AC-9F88-38CB-4AFF-B41AE0B20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F530FD-ADEB-4AB7-2D75-D470D5F7A18C}"/>
              </a:ext>
            </a:extLst>
          </p:cNvPr>
          <p:cNvSpPr txBox="1"/>
          <p:nvPr/>
        </p:nvSpPr>
        <p:spPr>
          <a:xfrm>
            <a:off x="1400536" y="1863523"/>
            <a:ext cx="8403221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</a:rPr>
              <a:t>Cha mẹ đã mang về cho bạn nhỏ cái gì?</a:t>
            </a:r>
          </a:p>
        </p:txBody>
      </p:sp>
    </p:spTree>
    <p:extLst>
      <p:ext uri="{BB962C8B-B14F-4D97-AF65-F5344CB8AC3E}">
        <p14:creationId xmlns:p14="http://schemas.microsoft.com/office/powerpoint/2010/main" val="3324561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09FD6-9A5B-F222-C274-C97A27276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8B10A6-82CB-FBFA-F7E8-4399F33F3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hoa, thực vật, Tác phẩm nghệ thuật của trẻ con, minh họa&#10;&#10;Nội dung do AI tạo ra có thể không chính xác.">
            <a:extLst>
              <a:ext uri="{FF2B5EF4-FFF2-40B4-BE49-F238E27FC236}">
                <a16:creationId xmlns:a16="http://schemas.microsoft.com/office/drawing/2014/main" id="{6B2B929D-5239-6B6D-0123-D114A4812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5847D83-13EE-9F4E-0A7F-8FDA763AA93B}"/>
              </a:ext>
            </a:extLst>
          </p:cNvPr>
          <p:cNvSpPr txBox="1"/>
          <p:nvPr/>
        </p:nvSpPr>
        <p:spPr>
          <a:xfrm>
            <a:off x="1400536" y="1863523"/>
            <a:ext cx="8403221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</a:rPr>
              <a:t>Cái bát được miêu tả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73647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98F6A-AC49-0541-44BA-1FDAF8980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A1A840-8511-DB4D-A860-F4C1EDEC5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hoa, thực vật, Tác phẩm nghệ thuật của trẻ con, minh họa&#10;&#10;Nội dung do AI tạo ra có thể không chính xác.">
            <a:extLst>
              <a:ext uri="{FF2B5EF4-FFF2-40B4-BE49-F238E27FC236}">
                <a16:creationId xmlns:a16="http://schemas.microsoft.com/office/drawing/2014/main" id="{C0CD7D84-2D46-9F9D-34B0-E77542B79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F6E9515-7BDC-D104-6436-EF63C68E4A5D}"/>
              </a:ext>
            </a:extLst>
          </p:cNvPr>
          <p:cNvSpPr txBox="1"/>
          <p:nvPr/>
        </p:nvSpPr>
        <p:spPr>
          <a:xfrm>
            <a:off x="1400536" y="1863523"/>
            <a:ext cx="8403221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</a:rPr>
              <a:t>Cái bát được làm từ chất liệu gì?</a:t>
            </a:r>
          </a:p>
        </p:txBody>
      </p:sp>
    </p:spTree>
    <p:extLst>
      <p:ext uri="{BB962C8B-B14F-4D97-AF65-F5344CB8AC3E}">
        <p14:creationId xmlns:p14="http://schemas.microsoft.com/office/powerpoint/2010/main" val="4080120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00C8-0D5A-AEDB-6966-CA2605360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08500407670">
            <a:hlinkClick r:id="" action="ppaction://media"/>
            <a:extLst>
              <a:ext uri="{FF2B5EF4-FFF2-40B4-BE49-F238E27FC236}">
                <a16:creationId xmlns:a16="http://schemas.microsoft.com/office/drawing/2014/main" id="{8FB615B5-F242-92F3-9B7E-99D5CA5547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4608" y="0"/>
            <a:ext cx="13206608" cy="6492875"/>
          </a:xfrm>
        </p:spPr>
      </p:pic>
    </p:spTree>
    <p:extLst>
      <p:ext uri="{BB962C8B-B14F-4D97-AF65-F5344CB8AC3E}">
        <p14:creationId xmlns:p14="http://schemas.microsoft.com/office/powerpoint/2010/main" val="379482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0BC00-47E0-D8B5-0E0D-D51D2EC03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0D68F8-0B1C-8273-1971-D56D97555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1" cy="7014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192B14-1755-9E7F-6D76-44B98E5407FD}"/>
              </a:ext>
            </a:extLst>
          </p:cNvPr>
          <p:cNvSpPr txBox="1"/>
          <p:nvPr/>
        </p:nvSpPr>
        <p:spPr>
          <a:xfrm>
            <a:off x="1039661" y="2818356"/>
            <a:ext cx="9131474" cy="14465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6870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F4784E-1460-0863-7272-FFC31C1D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hoa, thực vật, Tác phẩm nghệ thuật của trẻ con, minh họa&#10;&#10;Nội dung do AI tạo ra có thể không chính xác.">
            <a:extLst>
              <a:ext uri="{FF2B5EF4-FFF2-40B4-BE49-F238E27FC236}">
                <a16:creationId xmlns:a16="http://schemas.microsoft.com/office/drawing/2014/main" id="{47833AE1-C2F5-CA73-403C-772D53CD2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75231"/>
          </a:xfr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F86B5650-DBF7-F192-D17D-BA890C8D2E3C}"/>
              </a:ext>
            </a:extLst>
          </p:cNvPr>
          <p:cNvSpPr/>
          <p:nvPr/>
        </p:nvSpPr>
        <p:spPr>
          <a:xfrm>
            <a:off x="3622409" y="2967335"/>
            <a:ext cx="4947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Dạy trẻ đọc thơ</a:t>
            </a:r>
          </a:p>
        </p:txBody>
      </p:sp>
    </p:spTree>
    <p:extLst>
      <p:ext uri="{BB962C8B-B14F-4D97-AF65-F5344CB8AC3E}">
        <p14:creationId xmlns:p14="http://schemas.microsoft.com/office/powerpoint/2010/main" val="3447135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E25CE-42DE-6261-B329-CB2730A3B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7EF242-B6EB-8AFF-B0A5-69891296C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2E2D2B-3500-AE39-8538-EB6940E857C6}"/>
              </a:ext>
            </a:extLst>
          </p:cNvPr>
          <p:cNvSpPr txBox="1"/>
          <p:nvPr/>
        </p:nvSpPr>
        <p:spPr>
          <a:xfrm>
            <a:off x="1678488" y="2004164"/>
            <a:ext cx="9958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trò chơi vận động- Walk, go and find Friends">
            <a:hlinkClick r:id="" action="ppaction://media"/>
            <a:extLst>
              <a:ext uri="{FF2B5EF4-FFF2-40B4-BE49-F238E27FC236}">
                <a16:creationId xmlns:a16="http://schemas.microsoft.com/office/drawing/2014/main" id="{FEDD4092-4A8C-FBB9-4A20-3F1F1E2EDF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0466" y="3349757"/>
            <a:ext cx="6776582" cy="23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0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hỗ dành sẵn cho Nội dung 4" descr="Ảnh có chứa văn bản, chữ viết tay, cánh hoa, hoa&#10;&#10;Nội dung do AI tạo ra có thể không chính xác.">
            <a:extLst>
              <a:ext uri="{FF2B5EF4-FFF2-40B4-BE49-F238E27FC236}">
                <a16:creationId xmlns:a16="http://schemas.microsoft.com/office/drawing/2014/main" id="{BC897771-06CF-E472-2C39-5ECEF488A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5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2357B-E392-930D-69DD-B7FD0D5EA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A89A2A-9EC9-F37D-F771-390A9836E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nhạc đọc câu đố">
            <a:hlinkClick r:id="" action="ppaction://media"/>
            <a:extLst>
              <a:ext uri="{FF2B5EF4-FFF2-40B4-BE49-F238E27FC236}">
                <a16:creationId xmlns:a16="http://schemas.microsoft.com/office/drawing/2014/main" id="{D23DBA50-D991-E01E-B156-D455D4A6B1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8993" y="5197033"/>
            <a:ext cx="923706" cy="51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636B54-C13B-5B66-E091-423B668EA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chiếc bát kì diệu">
            <a:hlinkClick r:id="" action="ppaction://media"/>
            <a:extLst>
              <a:ext uri="{FF2B5EF4-FFF2-40B4-BE49-F238E27FC236}">
                <a16:creationId xmlns:a16="http://schemas.microsoft.com/office/drawing/2014/main" id="{445003EA-FCD9-3A46-4F94-949D962460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9352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D7CA1B-DBA6-4C72-1C07-FF5C928D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bầu trời, cánh hoa, hoa, cỏ&#10;&#10;Nội dung do AI tạo ra có thể không chính xác.">
            <a:extLst>
              <a:ext uri="{FF2B5EF4-FFF2-40B4-BE49-F238E27FC236}">
                <a16:creationId xmlns:a16="http://schemas.microsoft.com/office/drawing/2014/main" id="{90ABC554-B02C-305A-85EC-B52627FEB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21"/>
            <a:ext cx="12192000" cy="6858000"/>
          </a:xfr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FDE4C99F-37CB-60DB-A03D-7286A5FF1047}"/>
              </a:ext>
            </a:extLst>
          </p:cNvPr>
          <p:cNvSpPr/>
          <p:nvPr/>
        </p:nvSpPr>
        <p:spPr>
          <a:xfrm>
            <a:off x="3449285" y="1250066"/>
            <a:ext cx="53011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 đọc thơ lần 1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165E5333-0012-7F99-0190-E8D97FF88DC3}"/>
              </a:ext>
            </a:extLst>
          </p:cNvPr>
          <p:cNvSpPr/>
          <p:nvPr/>
        </p:nvSpPr>
        <p:spPr>
          <a:xfrm>
            <a:off x="3067290" y="2280213"/>
            <a:ext cx="65512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thơ: Cái</a:t>
            </a:r>
            <a:r>
              <a:rPr lang="vi-VN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bát xinh xinh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9B7EC025-1B77-FE2F-48F6-D962F665360B}"/>
              </a:ext>
            </a:extLst>
          </p:cNvPr>
          <p:cNvSpPr/>
          <p:nvPr/>
        </p:nvSpPr>
        <p:spPr>
          <a:xfrm>
            <a:off x="4205103" y="3156471"/>
            <a:ext cx="38393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 giả: Thanh Hòa</a:t>
            </a:r>
          </a:p>
        </p:txBody>
      </p:sp>
    </p:spTree>
    <p:extLst>
      <p:ext uri="{BB962C8B-B14F-4D97-AF65-F5344CB8AC3E}">
        <p14:creationId xmlns:p14="http://schemas.microsoft.com/office/powerpoint/2010/main" val="328615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16BE9-9D52-F654-8BD5-82889A3BC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7C53DD-06E2-CC86-EE7E-8F5D1C49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bầu trời, cánh hoa, hoa, cỏ&#10;&#10;Nội dung do AI tạo ra có thể không chính xác.">
            <a:extLst>
              <a:ext uri="{FF2B5EF4-FFF2-40B4-BE49-F238E27FC236}">
                <a16:creationId xmlns:a16="http://schemas.microsoft.com/office/drawing/2014/main" id="{B0610B93-787C-F407-7B33-B5D0A1941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95"/>
            <a:ext cx="12192000" cy="6858000"/>
          </a:xfr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7804D5C1-FC91-780E-D289-2B021409236A}"/>
              </a:ext>
            </a:extLst>
          </p:cNvPr>
          <p:cNvSpPr/>
          <p:nvPr/>
        </p:nvSpPr>
        <p:spPr>
          <a:xfrm>
            <a:off x="3483981" y="636608"/>
            <a:ext cx="53243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 đọc thơ lần 2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D4D68E5D-CAE9-A22D-BB7C-7A909292D344}"/>
              </a:ext>
            </a:extLst>
          </p:cNvPr>
          <p:cNvSpPr/>
          <p:nvPr/>
        </p:nvSpPr>
        <p:spPr>
          <a:xfrm>
            <a:off x="3171463" y="937549"/>
            <a:ext cx="6447098" cy="6863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																																																							n	h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CBC5C0AB-4CC3-9824-3F17-AF28F62C358E}"/>
              </a:ext>
            </a:extLst>
          </p:cNvPr>
          <p:cNvSpPr/>
          <p:nvPr/>
        </p:nvSpPr>
        <p:spPr>
          <a:xfrm>
            <a:off x="2160474" y="1830118"/>
            <a:ext cx="79905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 hợp hình ảnh trên pp</a:t>
            </a:r>
          </a:p>
        </p:txBody>
      </p:sp>
    </p:spTree>
    <p:extLst>
      <p:ext uri="{BB962C8B-B14F-4D97-AF65-F5344CB8AC3E}">
        <p14:creationId xmlns:p14="http://schemas.microsoft.com/office/powerpoint/2010/main" val="1853760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9B17C1-B79A-C5AA-F9C6-98288E8F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ái bát xinh xinh">
            <a:hlinkClick r:id="" action="ppaction://media"/>
            <a:extLst>
              <a:ext uri="{FF2B5EF4-FFF2-40B4-BE49-F238E27FC236}">
                <a16:creationId xmlns:a16="http://schemas.microsoft.com/office/drawing/2014/main" id="{1AEE2A13-14BE-6BCD-71D0-1219CED18BC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694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FC3EB42-2B93-C3E2-A4CF-A2BBDEEF4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hỗ dành sẵn cho Nội dung 7" descr="Ảnh có chứa bầu trời, cánh hoa, hoa, cỏ&#10;&#10;Nội dung do AI tạo ra có thể không chính xác.">
            <a:extLst>
              <a:ext uri="{FF2B5EF4-FFF2-40B4-BE49-F238E27FC236}">
                <a16:creationId xmlns:a16="http://schemas.microsoft.com/office/drawing/2014/main" id="{669C398E-A673-CA0D-C112-C68831162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A5CFFB05-D2DB-97F0-28D2-1CE8B615EDFB}"/>
              </a:ext>
            </a:extLst>
          </p:cNvPr>
          <p:cNvSpPr/>
          <p:nvPr/>
        </p:nvSpPr>
        <p:spPr>
          <a:xfrm>
            <a:off x="3449285" y="1203767"/>
            <a:ext cx="53706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 đọc thơ lần 3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FA89FF7-2192-9F1E-2BCA-1FD0C8C6D2A6}"/>
              </a:ext>
            </a:extLst>
          </p:cNvPr>
          <p:cNvSpPr/>
          <p:nvPr/>
        </p:nvSpPr>
        <p:spPr>
          <a:xfrm>
            <a:off x="2527300" y="2338086"/>
            <a:ext cx="74803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Trích dẫn + Đàm thoại</a:t>
            </a:r>
          </a:p>
        </p:txBody>
      </p:sp>
    </p:spTree>
    <p:extLst>
      <p:ext uri="{BB962C8B-B14F-4D97-AF65-F5344CB8AC3E}">
        <p14:creationId xmlns:p14="http://schemas.microsoft.com/office/powerpoint/2010/main" val="2653684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ADCD79-EC1E-8ED6-F108-412414E11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hoa, thực vật, Tác phẩm nghệ thuật của trẻ con, minh họa&#10;&#10;Nội dung do AI tạo ra có thể không chính xác.">
            <a:extLst>
              <a:ext uri="{FF2B5EF4-FFF2-40B4-BE49-F238E27FC236}">
                <a16:creationId xmlns:a16="http://schemas.microsoft.com/office/drawing/2014/main" id="{173AE18B-44DB-FBA6-B21D-DBCEA5B2B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C1F8C2-6AA0-5E36-F79D-2C3733DB49A6}"/>
              </a:ext>
            </a:extLst>
          </p:cNvPr>
          <p:cNvSpPr txBox="1"/>
          <p:nvPr/>
        </p:nvSpPr>
        <p:spPr>
          <a:xfrm>
            <a:off x="1851948" y="1562582"/>
            <a:ext cx="7905509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</a:rPr>
              <a:t>Các con vừa nghe bài thơ gì?</a:t>
            </a:r>
          </a:p>
          <a:p>
            <a:r>
              <a:rPr lang="vi-VN" sz="4000">
                <a:solidFill>
                  <a:srgbClr val="FF0000"/>
                </a:solidFill>
              </a:rPr>
              <a:t> Của tác giả nào?</a:t>
            </a:r>
          </a:p>
        </p:txBody>
      </p:sp>
    </p:spTree>
    <p:extLst>
      <p:ext uri="{BB962C8B-B14F-4D97-AF65-F5344CB8AC3E}">
        <p14:creationId xmlns:p14="http://schemas.microsoft.com/office/powerpoint/2010/main" val="2008220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D3FB6-ACE0-A1C1-202F-B4F3B9419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BEC566-C254-68D3-5DBD-915B1DD1A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hoa, thực vật, Tác phẩm nghệ thuật của trẻ con, minh họa&#10;&#10;Nội dung do AI tạo ra có thể không chính xác.">
            <a:extLst>
              <a:ext uri="{FF2B5EF4-FFF2-40B4-BE49-F238E27FC236}">
                <a16:creationId xmlns:a16="http://schemas.microsoft.com/office/drawing/2014/main" id="{C2C32DCF-574E-B93F-9D2A-9222189DC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BF0B8F7-C3F2-C3C7-4008-CC3B19CCBDED}"/>
              </a:ext>
            </a:extLst>
          </p:cNvPr>
          <p:cNvSpPr txBox="1"/>
          <p:nvPr/>
        </p:nvSpPr>
        <p:spPr>
          <a:xfrm>
            <a:off x="1851948" y="1562582"/>
            <a:ext cx="7905509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</a:rPr>
              <a:t>Bài thơ nói về gì?</a:t>
            </a:r>
          </a:p>
        </p:txBody>
      </p:sp>
    </p:spTree>
    <p:extLst>
      <p:ext uri="{BB962C8B-B14F-4D97-AF65-F5344CB8AC3E}">
        <p14:creationId xmlns:p14="http://schemas.microsoft.com/office/powerpoint/2010/main" val="1649923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180</Words>
  <Application>Microsoft Office PowerPoint</Application>
  <PresentationFormat>Màn hình rộng</PresentationFormat>
  <Paragraphs>18</Paragraphs>
  <Slides>18</Slides>
  <Notes>0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Windows 10</cp:lastModifiedBy>
  <cp:revision>12</cp:revision>
  <dcterms:created xsi:type="dcterms:W3CDTF">2024-12-07T22:49:04Z</dcterms:created>
  <dcterms:modified xsi:type="dcterms:W3CDTF">2025-12-28T14:21:42Z</dcterms:modified>
</cp:coreProperties>
</file>